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4.xml" ContentType="application/vnd.openxmlformats-officedocument.presentationml.notesSlide+xml"/>
  <Override PartName="/ppt/tags/tag17.xml" ContentType="application/vnd.openxmlformats-officedocument.presentationml.tags+xml"/>
  <Override PartName="/ppt/notesSlides/notesSlide5.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7.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8.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9.xml" ContentType="application/vnd.openxmlformats-officedocument.presentationml.notesSlide+xml"/>
  <Override PartName="/ppt/tags/tag44.xml" ContentType="application/vnd.openxmlformats-officedocument.presentationml.tags+xml"/>
  <Override PartName="/ppt/notesSlides/notesSlide10.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11.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12.xml" ContentType="application/vnd.openxmlformats-officedocument.presentationml.notesSlide+xml"/>
  <Override PartName="/ppt/tags/tag61.xml" ContentType="application/vnd.openxmlformats-officedocument.presentationml.tags+xml"/>
  <Override PartName="/ppt/notesSlides/notesSlide13.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14.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15.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16.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embeddedFontLst>
    <p:embeddedFont>
      <p:font typeface="Calibri" panose="020F0502020204030204" pitchFamily="34" charset="0"/>
      <p:regular r:id="rId20"/>
      <p:bold r:id="rId21"/>
      <p:italic r:id="rId22"/>
      <p:boldItalic r:id="rId23"/>
    </p:embeddedFont>
    <p:embeddedFont>
      <p:font typeface="Open Sans" panose="020B0606030504020204" pitchFamily="34" charset="0"/>
      <p:regular r:id="rId24"/>
      <p:bold r:id="rId25"/>
      <p:italic r:id="rId26"/>
      <p:boldItalic r:id="rId27"/>
    </p:embeddedFont>
  </p:embeddedFontLst>
  <p:defaultTextStyle>
    <a:defPPr marR="0" lvl="0" algn="l" rtl="0">
      <a:lnSpc>
        <a:spcPct val="100000"/>
      </a:lnSpc>
      <a:spcBef>
        <a:spcPts val="0"/>
      </a:spcBef>
      <a:spcAft>
        <a:spcPts val="0"/>
      </a:spcAft>
      <a:defRPr lang="fr-CA"/>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6ECBD4-E6C0-453C-8816-4A2A7F2D870D}" v="45" dt="2022-06-22T01:36:01.5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7356" autoAdjust="0"/>
    <p:restoredTop sz="80387" autoAdjust="0"/>
  </p:normalViewPr>
  <p:slideViewPr>
    <p:cSldViewPr snapToGrid="0">
      <p:cViewPr varScale="1">
        <p:scale>
          <a:sx n="90" d="100"/>
          <a:sy n="90" d="100"/>
        </p:scale>
        <p:origin x="78" y="5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presProps" Target="presProps.xml"/><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theme" Target="theme/theme1.xml"/><Relationship Id="rId35" Type="http://schemas.openxmlformats.org/officeDocument/2006/relationships/customXml" Target="../customXml/item2.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los Chalhoub" userId="731125130524a576" providerId="LiveId" clId="{F36ECBD4-E6C0-453C-8816-4A2A7F2D870D}"/>
    <pc:docChg chg="undo redo custSel modSld">
      <pc:chgData name="Carlos Chalhoub" userId="731125130524a576" providerId="LiveId" clId="{F36ECBD4-E6C0-453C-8816-4A2A7F2D870D}" dt="2022-06-22T01:36:18.492" v="1030"/>
      <pc:docMkLst>
        <pc:docMk/>
      </pc:docMkLst>
      <pc:sldChg chg="modSp mod">
        <pc:chgData name="Carlos Chalhoub" userId="731125130524a576" providerId="LiveId" clId="{F36ECBD4-E6C0-453C-8816-4A2A7F2D870D}" dt="2022-06-22T01:36:18.375" v="945"/>
        <pc:sldMkLst>
          <pc:docMk/>
          <pc:sldMk cId="0" sldId="256"/>
        </pc:sldMkLst>
        <pc:spChg chg="replST">
          <ac:chgData name="Carlos Chalhoub" userId="731125130524a576" providerId="LiveId" clId="{F36ECBD4-E6C0-453C-8816-4A2A7F2D870D}" dt="2022-06-22T01:36:18.373" v="944"/>
          <ac:spMkLst>
            <pc:docMk/>
            <pc:sldMk cId="0" sldId="256"/>
            <ac:spMk id="90" creationId="{00000000-0000-0000-0000-000000000000}"/>
          </ac:spMkLst>
        </pc:spChg>
        <pc:spChg chg="mod replST">
          <ac:chgData name="Carlos Chalhoub" userId="731125130524a576" providerId="LiveId" clId="{F36ECBD4-E6C0-453C-8816-4A2A7F2D870D}" dt="2022-06-22T01:36:18.375" v="945"/>
          <ac:spMkLst>
            <pc:docMk/>
            <pc:sldMk cId="0" sldId="256"/>
            <ac:spMk id="91" creationId="{00000000-0000-0000-0000-000000000000}"/>
          </ac:spMkLst>
        </pc:spChg>
        <pc:picChg chg="replST">
          <ac:chgData name="Carlos Chalhoub" userId="731125130524a576" providerId="LiveId" clId="{F36ECBD4-E6C0-453C-8816-4A2A7F2D870D}" dt="2022-06-22T01:36:18.364" v="943"/>
          <ac:picMkLst>
            <pc:docMk/>
            <pc:sldMk cId="0" sldId="256"/>
            <ac:picMk id="89" creationId="{00000000-0000-0000-0000-000000000000}"/>
          </ac:picMkLst>
        </pc:picChg>
      </pc:sldChg>
      <pc:sldChg chg="modSp mod">
        <pc:chgData name="Carlos Chalhoub" userId="731125130524a576" providerId="LiveId" clId="{F36ECBD4-E6C0-453C-8816-4A2A7F2D870D}" dt="2022-06-22T01:36:18.377" v="947"/>
        <pc:sldMkLst>
          <pc:docMk/>
          <pc:sldMk cId="0" sldId="257"/>
        </pc:sldMkLst>
        <pc:spChg chg="replST">
          <ac:chgData name="Carlos Chalhoub" userId="731125130524a576" providerId="LiveId" clId="{F36ECBD4-E6C0-453C-8816-4A2A7F2D870D}" dt="2022-06-22T01:36:18.376" v="946"/>
          <ac:spMkLst>
            <pc:docMk/>
            <pc:sldMk cId="0" sldId="257"/>
            <ac:spMk id="96" creationId="{00000000-0000-0000-0000-000000000000}"/>
          </ac:spMkLst>
        </pc:spChg>
        <pc:spChg chg="replST">
          <ac:chgData name="Carlos Chalhoub" userId="731125130524a576" providerId="LiveId" clId="{F36ECBD4-E6C0-453C-8816-4A2A7F2D870D}" dt="2022-06-22T01:36:18.377" v="947"/>
          <ac:spMkLst>
            <pc:docMk/>
            <pc:sldMk cId="0" sldId="257"/>
            <ac:spMk id="97" creationId="{00000000-0000-0000-0000-000000000000}"/>
          </ac:spMkLst>
        </pc:spChg>
      </pc:sldChg>
      <pc:sldChg chg="addSp delSp modSp mod">
        <pc:chgData name="Carlos Chalhoub" userId="731125130524a576" providerId="LiveId" clId="{F36ECBD4-E6C0-453C-8816-4A2A7F2D870D}" dt="2022-06-22T01:36:18.384" v="952"/>
        <pc:sldMkLst>
          <pc:docMk/>
          <pc:sldMk cId="0" sldId="258"/>
        </pc:sldMkLst>
        <pc:spChg chg="add mod replST">
          <ac:chgData name="Carlos Chalhoub" userId="731125130524a576" providerId="LiveId" clId="{F36ECBD4-E6C0-453C-8816-4A2A7F2D870D}" dt="2022-06-22T01:36:18.383" v="951"/>
          <ac:spMkLst>
            <pc:docMk/>
            <pc:sldMk cId="0" sldId="258"/>
            <ac:spMk id="2" creationId="{C0662FE6-B18A-E6F8-D461-EF31E58AD4C9}"/>
          </ac:spMkLst>
        </pc:spChg>
        <pc:spChg chg="add mod replST">
          <ac:chgData name="Carlos Chalhoub" userId="731125130524a576" providerId="LiveId" clId="{F36ECBD4-E6C0-453C-8816-4A2A7F2D870D}" dt="2022-06-22T01:36:18.384" v="952"/>
          <ac:spMkLst>
            <pc:docMk/>
            <pc:sldMk cId="0" sldId="258"/>
            <ac:spMk id="8" creationId="{70388D21-7D7D-5FB5-AEA4-6D53F2CA457F}"/>
          </ac:spMkLst>
        </pc:spChg>
        <pc:spChg chg="mod replST">
          <ac:chgData name="Carlos Chalhoub" userId="731125130524a576" providerId="LiveId" clId="{F36ECBD4-E6C0-453C-8816-4A2A7F2D870D}" dt="2022-06-22T01:36:18.379" v="948"/>
          <ac:spMkLst>
            <pc:docMk/>
            <pc:sldMk cId="0" sldId="258"/>
            <ac:spMk id="102" creationId="{00000000-0000-0000-0000-000000000000}"/>
          </ac:spMkLst>
        </pc:spChg>
        <pc:spChg chg="replST">
          <ac:chgData name="Carlos Chalhoub" userId="731125130524a576" providerId="LiveId" clId="{F36ECBD4-E6C0-453C-8816-4A2A7F2D870D}" dt="2022-06-22T01:36:18.381" v="949"/>
          <ac:spMkLst>
            <pc:docMk/>
            <pc:sldMk cId="0" sldId="258"/>
            <ac:spMk id="103" creationId="{00000000-0000-0000-0000-000000000000}"/>
          </ac:spMkLst>
        </pc:spChg>
        <pc:picChg chg="add del mod">
          <ac:chgData name="Carlos Chalhoub" userId="731125130524a576" providerId="LiveId" clId="{F36ECBD4-E6C0-453C-8816-4A2A7F2D870D}" dt="2022-06-22T01:13:24.594" v="81" actId="478"/>
          <ac:picMkLst>
            <pc:docMk/>
            <pc:sldMk cId="0" sldId="258"/>
            <ac:picMk id="104" creationId="{00000000-0000-0000-0000-000000000000}"/>
          </ac:picMkLst>
        </pc:picChg>
        <pc:picChg chg="del mod">
          <ac:chgData name="Carlos Chalhoub" userId="731125130524a576" providerId="LiveId" clId="{F36ECBD4-E6C0-453C-8816-4A2A7F2D870D}" dt="2022-06-22T01:14:41.676" v="138" actId="478"/>
          <ac:picMkLst>
            <pc:docMk/>
            <pc:sldMk cId="0" sldId="258"/>
            <ac:picMk id="105" creationId="{00000000-0000-0000-0000-000000000000}"/>
          </ac:picMkLst>
        </pc:picChg>
        <pc:picChg chg="mod replST">
          <ac:chgData name="Carlos Chalhoub" userId="731125130524a576" providerId="LiveId" clId="{F36ECBD4-E6C0-453C-8816-4A2A7F2D870D}" dt="2022-06-22T01:36:18.382" v="950"/>
          <ac:picMkLst>
            <pc:docMk/>
            <pc:sldMk cId="0" sldId="258"/>
            <ac:picMk id="106" creationId="{00000000-0000-0000-0000-000000000000}"/>
          </ac:picMkLst>
        </pc:picChg>
      </pc:sldChg>
      <pc:sldChg chg="addSp delSp modSp mod">
        <pc:chgData name="Carlos Chalhoub" userId="731125130524a576" providerId="LiveId" clId="{F36ECBD4-E6C0-453C-8816-4A2A7F2D870D}" dt="2022-06-22T01:36:18.393" v="958"/>
        <pc:sldMkLst>
          <pc:docMk/>
          <pc:sldMk cId="0" sldId="259"/>
        </pc:sldMkLst>
        <pc:spChg chg="add mod replST">
          <ac:chgData name="Carlos Chalhoub" userId="731125130524a576" providerId="LiveId" clId="{F36ECBD4-E6C0-453C-8816-4A2A7F2D870D}" dt="2022-06-22T01:36:18.389" v="955"/>
          <ac:spMkLst>
            <pc:docMk/>
            <pc:sldMk cId="0" sldId="259"/>
            <ac:spMk id="2" creationId="{9A13E70B-D882-9CB7-E8DF-3CE3F2094DC2}"/>
          </ac:spMkLst>
        </pc:spChg>
        <pc:spChg chg="add mod replST">
          <ac:chgData name="Carlos Chalhoub" userId="731125130524a576" providerId="LiveId" clId="{F36ECBD4-E6C0-453C-8816-4A2A7F2D870D}" dt="2022-06-22T01:36:18.390" v="956"/>
          <ac:spMkLst>
            <pc:docMk/>
            <pc:sldMk cId="0" sldId="259"/>
            <ac:spMk id="5" creationId="{13E4E7C8-7057-FBD0-B9E1-E6070325BE77}"/>
          </ac:spMkLst>
        </pc:spChg>
        <pc:spChg chg="add mod replST">
          <ac:chgData name="Carlos Chalhoub" userId="731125130524a576" providerId="LiveId" clId="{F36ECBD4-E6C0-453C-8816-4A2A7F2D870D}" dt="2022-06-22T01:36:18.392" v="957"/>
          <ac:spMkLst>
            <pc:docMk/>
            <pc:sldMk cId="0" sldId="259"/>
            <ac:spMk id="7" creationId="{9327B5B4-FB93-4B82-DFF3-C2151452ACE8}"/>
          </ac:spMkLst>
        </pc:spChg>
        <pc:spChg chg="add mod replST">
          <ac:chgData name="Carlos Chalhoub" userId="731125130524a576" providerId="LiveId" clId="{F36ECBD4-E6C0-453C-8816-4A2A7F2D870D}" dt="2022-06-22T01:36:18.393" v="958"/>
          <ac:spMkLst>
            <pc:docMk/>
            <pc:sldMk cId="0" sldId="259"/>
            <ac:spMk id="8" creationId="{EB9FB969-28C8-4F1F-553B-F4ACDE4B26D8}"/>
          </ac:spMkLst>
        </pc:spChg>
        <pc:spChg chg="replST">
          <ac:chgData name="Carlos Chalhoub" userId="731125130524a576" providerId="LiveId" clId="{F36ECBD4-E6C0-453C-8816-4A2A7F2D870D}" dt="2022-06-22T01:36:18.386" v="953"/>
          <ac:spMkLst>
            <pc:docMk/>
            <pc:sldMk cId="0" sldId="259"/>
            <ac:spMk id="112" creationId="{00000000-0000-0000-0000-000000000000}"/>
          </ac:spMkLst>
        </pc:spChg>
        <pc:picChg chg="add del mod">
          <ac:chgData name="Carlos Chalhoub" userId="731125130524a576" providerId="LiveId" clId="{F36ECBD4-E6C0-453C-8816-4A2A7F2D870D}" dt="2022-06-22T01:18:04.324" v="182"/>
          <ac:picMkLst>
            <pc:docMk/>
            <pc:sldMk cId="0" sldId="259"/>
            <ac:picMk id="6" creationId="{0733F9FD-E9C4-EA88-A9AF-A930FC476E8B}"/>
          </ac:picMkLst>
        </pc:picChg>
        <pc:picChg chg="mod replST">
          <ac:chgData name="Carlos Chalhoub" userId="731125130524a576" providerId="LiveId" clId="{F36ECBD4-E6C0-453C-8816-4A2A7F2D870D}" dt="2022-06-22T01:36:18.387" v="954"/>
          <ac:picMkLst>
            <pc:docMk/>
            <pc:sldMk cId="0" sldId="259"/>
            <ac:picMk id="113" creationId="{00000000-0000-0000-0000-000000000000}"/>
          </ac:picMkLst>
        </pc:picChg>
      </pc:sldChg>
      <pc:sldChg chg="modSp mod">
        <pc:chgData name="Carlos Chalhoub" userId="731125130524a576" providerId="LiveId" clId="{F36ECBD4-E6C0-453C-8816-4A2A7F2D870D}" dt="2022-06-22T01:36:18.394" v="959"/>
        <pc:sldMkLst>
          <pc:docMk/>
          <pc:sldMk cId="0" sldId="260"/>
        </pc:sldMkLst>
        <pc:spChg chg="replST">
          <ac:chgData name="Carlos Chalhoub" userId="731125130524a576" providerId="LiveId" clId="{F36ECBD4-E6C0-453C-8816-4A2A7F2D870D}" dt="2022-06-22T01:36:18.394" v="959"/>
          <ac:spMkLst>
            <pc:docMk/>
            <pc:sldMk cId="0" sldId="260"/>
            <ac:spMk id="119" creationId="{00000000-0000-0000-0000-000000000000}"/>
          </ac:spMkLst>
        </pc:spChg>
      </pc:sldChg>
      <pc:sldChg chg="addSp modSp mod">
        <pc:chgData name="Carlos Chalhoub" userId="731125130524a576" providerId="LiveId" clId="{F36ECBD4-E6C0-453C-8816-4A2A7F2D870D}" dt="2022-06-22T01:36:18.399" v="963"/>
        <pc:sldMkLst>
          <pc:docMk/>
          <pc:sldMk cId="0" sldId="261"/>
        </pc:sldMkLst>
        <pc:spChg chg="add mod replST">
          <ac:chgData name="Carlos Chalhoub" userId="731125130524a576" providerId="LiveId" clId="{F36ECBD4-E6C0-453C-8816-4A2A7F2D870D}" dt="2022-06-22T01:36:18.398" v="962"/>
          <ac:spMkLst>
            <pc:docMk/>
            <pc:sldMk cId="0" sldId="261"/>
            <ac:spMk id="4" creationId="{930E343D-9168-EBB4-A2F8-D152CBCD9587}"/>
          </ac:spMkLst>
        </pc:spChg>
        <pc:spChg chg="add mod replST">
          <ac:chgData name="Carlos Chalhoub" userId="731125130524a576" providerId="LiveId" clId="{F36ECBD4-E6C0-453C-8816-4A2A7F2D870D}" dt="2022-06-22T01:36:18.399" v="963"/>
          <ac:spMkLst>
            <pc:docMk/>
            <pc:sldMk cId="0" sldId="261"/>
            <ac:spMk id="5" creationId="{4D563560-14C6-1179-89AC-0AD565C7316A}"/>
          </ac:spMkLst>
        </pc:spChg>
        <pc:spChg chg="replST">
          <ac:chgData name="Carlos Chalhoub" userId="731125130524a576" providerId="LiveId" clId="{F36ECBD4-E6C0-453C-8816-4A2A7F2D870D}" dt="2022-06-22T01:36:18.396" v="960"/>
          <ac:spMkLst>
            <pc:docMk/>
            <pc:sldMk cId="0" sldId="261"/>
            <ac:spMk id="125" creationId="{00000000-0000-0000-0000-000000000000}"/>
          </ac:spMkLst>
        </pc:spChg>
        <pc:picChg chg="replST">
          <ac:chgData name="Carlos Chalhoub" userId="731125130524a576" providerId="LiveId" clId="{F36ECBD4-E6C0-453C-8816-4A2A7F2D870D}" dt="2022-06-22T01:36:18.397" v="961"/>
          <ac:picMkLst>
            <pc:docMk/>
            <pc:sldMk cId="0" sldId="261"/>
            <ac:picMk id="126" creationId="{00000000-0000-0000-0000-000000000000}"/>
          </ac:picMkLst>
        </pc:picChg>
      </pc:sldChg>
      <pc:sldChg chg="addSp modSp mod">
        <pc:chgData name="Carlos Chalhoub" userId="731125130524a576" providerId="LiveId" clId="{F36ECBD4-E6C0-453C-8816-4A2A7F2D870D}" dt="2022-06-22T01:36:18.407" v="968"/>
        <pc:sldMkLst>
          <pc:docMk/>
          <pc:sldMk cId="0" sldId="262"/>
        </pc:sldMkLst>
        <pc:spChg chg="add mod replST">
          <ac:chgData name="Carlos Chalhoub" userId="731125130524a576" providerId="LiveId" clId="{F36ECBD4-E6C0-453C-8816-4A2A7F2D870D}" dt="2022-06-22T01:36:18.405" v="966"/>
          <ac:spMkLst>
            <pc:docMk/>
            <pc:sldMk cId="0" sldId="262"/>
            <ac:spMk id="4" creationId="{FF27EA41-B446-0389-7BD3-9E395A89C5D0}"/>
          </ac:spMkLst>
        </pc:spChg>
        <pc:spChg chg="add mod replST">
          <ac:chgData name="Carlos Chalhoub" userId="731125130524a576" providerId="LiveId" clId="{F36ECBD4-E6C0-453C-8816-4A2A7F2D870D}" dt="2022-06-22T01:36:18.406" v="967"/>
          <ac:spMkLst>
            <pc:docMk/>
            <pc:sldMk cId="0" sldId="262"/>
            <ac:spMk id="5" creationId="{3E34E8A2-02A5-19FE-DB4D-3DBB1A9208EC}"/>
          </ac:spMkLst>
        </pc:spChg>
        <pc:spChg chg="add mod replST">
          <ac:chgData name="Carlos Chalhoub" userId="731125130524a576" providerId="LiveId" clId="{F36ECBD4-E6C0-453C-8816-4A2A7F2D870D}" dt="2022-06-22T01:36:18.407" v="968"/>
          <ac:spMkLst>
            <pc:docMk/>
            <pc:sldMk cId="0" sldId="262"/>
            <ac:spMk id="6" creationId="{B2DFC5F1-9827-AD65-9809-2DB206EBB1C2}"/>
          </ac:spMkLst>
        </pc:spChg>
        <pc:spChg chg="replST">
          <ac:chgData name="Carlos Chalhoub" userId="731125130524a576" providerId="LiveId" clId="{F36ECBD4-E6C0-453C-8816-4A2A7F2D870D}" dt="2022-06-22T01:36:18.401" v="964"/>
          <ac:spMkLst>
            <pc:docMk/>
            <pc:sldMk cId="0" sldId="262"/>
            <ac:spMk id="132" creationId="{00000000-0000-0000-0000-000000000000}"/>
          </ac:spMkLst>
        </pc:spChg>
        <pc:picChg chg="replST">
          <ac:chgData name="Carlos Chalhoub" userId="731125130524a576" providerId="LiveId" clId="{F36ECBD4-E6C0-453C-8816-4A2A7F2D870D}" dt="2022-06-22T01:36:18.403" v="965"/>
          <ac:picMkLst>
            <pc:docMk/>
            <pc:sldMk cId="0" sldId="262"/>
            <ac:picMk id="133" creationId="{00000000-0000-0000-0000-000000000000}"/>
          </ac:picMkLst>
        </pc:picChg>
      </pc:sldChg>
      <pc:sldChg chg="addSp modSp mod">
        <pc:chgData name="Carlos Chalhoub" userId="731125130524a576" providerId="LiveId" clId="{F36ECBD4-E6C0-453C-8816-4A2A7F2D870D}" dt="2022-06-22T01:36:18.412" v="972"/>
        <pc:sldMkLst>
          <pc:docMk/>
          <pc:sldMk cId="0" sldId="263"/>
        </pc:sldMkLst>
        <pc:spChg chg="add mod replST">
          <ac:chgData name="Carlos Chalhoub" userId="731125130524a576" providerId="LiveId" clId="{F36ECBD4-E6C0-453C-8816-4A2A7F2D870D}" dt="2022-06-22T01:36:18.411" v="971"/>
          <ac:spMkLst>
            <pc:docMk/>
            <pc:sldMk cId="0" sldId="263"/>
            <ac:spMk id="4" creationId="{B682C088-D106-0B2D-80D0-3113678AF7FF}"/>
          </ac:spMkLst>
        </pc:spChg>
        <pc:spChg chg="add mod replST">
          <ac:chgData name="Carlos Chalhoub" userId="731125130524a576" providerId="LiveId" clId="{F36ECBD4-E6C0-453C-8816-4A2A7F2D870D}" dt="2022-06-22T01:36:18.412" v="972"/>
          <ac:spMkLst>
            <pc:docMk/>
            <pc:sldMk cId="0" sldId="263"/>
            <ac:spMk id="5" creationId="{6BC2E7E0-5633-9C40-BC03-E226FD166947}"/>
          </ac:spMkLst>
        </pc:spChg>
        <pc:spChg chg="replST">
          <ac:chgData name="Carlos Chalhoub" userId="731125130524a576" providerId="LiveId" clId="{F36ECBD4-E6C0-453C-8816-4A2A7F2D870D}" dt="2022-06-22T01:36:18.409" v="969"/>
          <ac:spMkLst>
            <pc:docMk/>
            <pc:sldMk cId="0" sldId="263"/>
            <ac:spMk id="139" creationId="{00000000-0000-0000-0000-000000000000}"/>
          </ac:spMkLst>
        </pc:spChg>
        <pc:picChg chg="replST">
          <ac:chgData name="Carlos Chalhoub" userId="731125130524a576" providerId="LiveId" clId="{F36ECBD4-E6C0-453C-8816-4A2A7F2D870D}" dt="2022-06-22T01:36:18.410" v="970"/>
          <ac:picMkLst>
            <pc:docMk/>
            <pc:sldMk cId="0" sldId="263"/>
            <ac:picMk id="140" creationId="{00000000-0000-0000-0000-000000000000}"/>
          </ac:picMkLst>
        </pc:picChg>
      </pc:sldChg>
      <pc:sldChg chg="addSp modSp mod">
        <pc:chgData name="Carlos Chalhoub" userId="731125130524a576" providerId="LiveId" clId="{F36ECBD4-E6C0-453C-8816-4A2A7F2D870D}" dt="2022-06-22T01:36:18.429" v="985"/>
        <pc:sldMkLst>
          <pc:docMk/>
          <pc:sldMk cId="0" sldId="264"/>
        </pc:sldMkLst>
        <pc:spChg chg="add mod replST">
          <ac:chgData name="Carlos Chalhoub" userId="731125130524a576" providerId="LiveId" clId="{F36ECBD4-E6C0-453C-8816-4A2A7F2D870D}" dt="2022-06-22T01:36:18.417" v="976"/>
          <ac:spMkLst>
            <pc:docMk/>
            <pc:sldMk cId="0" sldId="264"/>
            <ac:spMk id="5" creationId="{83B70542-A16D-721F-748F-AFE7A0C98B32}"/>
          </ac:spMkLst>
        </pc:spChg>
        <pc:spChg chg="add mod replST">
          <ac:chgData name="Carlos Chalhoub" userId="731125130524a576" providerId="LiveId" clId="{F36ECBD4-E6C0-453C-8816-4A2A7F2D870D}" dt="2022-06-22T01:36:18.419" v="977"/>
          <ac:spMkLst>
            <pc:docMk/>
            <pc:sldMk cId="0" sldId="264"/>
            <ac:spMk id="6" creationId="{43B84F35-78CC-842D-0D15-3E26FB35EC85}"/>
          </ac:spMkLst>
        </pc:spChg>
        <pc:spChg chg="add mod replST">
          <ac:chgData name="Carlos Chalhoub" userId="731125130524a576" providerId="LiveId" clId="{F36ECBD4-E6C0-453C-8816-4A2A7F2D870D}" dt="2022-06-22T01:36:18.420" v="978"/>
          <ac:spMkLst>
            <pc:docMk/>
            <pc:sldMk cId="0" sldId="264"/>
            <ac:spMk id="7" creationId="{59919AB7-63F6-7CDB-4512-65C880CE0682}"/>
          </ac:spMkLst>
        </pc:spChg>
        <pc:spChg chg="add mod replST">
          <ac:chgData name="Carlos Chalhoub" userId="731125130524a576" providerId="LiveId" clId="{F36ECBD4-E6C0-453C-8816-4A2A7F2D870D}" dt="2022-06-22T01:36:18.422" v="979"/>
          <ac:spMkLst>
            <pc:docMk/>
            <pc:sldMk cId="0" sldId="264"/>
            <ac:spMk id="8" creationId="{0CB3A6BC-61BA-77F6-6ED0-270E2DD41C00}"/>
          </ac:spMkLst>
        </pc:spChg>
        <pc:spChg chg="add mod replST">
          <ac:chgData name="Carlos Chalhoub" userId="731125130524a576" providerId="LiveId" clId="{F36ECBD4-E6C0-453C-8816-4A2A7F2D870D}" dt="2022-06-22T01:36:18.423" v="980"/>
          <ac:spMkLst>
            <pc:docMk/>
            <pc:sldMk cId="0" sldId="264"/>
            <ac:spMk id="9" creationId="{A7F9ABDA-E305-4727-FA7B-07DE6AE169AC}"/>
          </ac:spMkLst>
        </pc:spChg>
        <pc:spChg chg="add mod replST">
          <ac:chgData name="Carlos Chalhoub" userId="731125130524a576" providerId="LiveId" clId="{F36ECBD4-E6C0-453C-8816-4A2A7F2D870D}" dt="2022-06-22T01:36:18.424" v="981"/>
          <ac:spMkLst>
            <pc:docMk/>
            <pc:sldMk cId="0" sldId="264"/>
            <ac:spMk id="10" creationId="{48243180-3148-4272-7B89-DAC0638A484E}"/>
          </ac:spMkLst>
        </pc:spChg>
        <pc:spChg chg="add mod replST">
          <ac:chgData name="Carlos Chalhoub" userId="731125130524a576" providerId="LiveId" clId="{F36ECBD4-E6C0-453C-8816-4A2A7F2D870D}" dt="2022-06-22T01:36:18.425" v="982"/>
          <ac:spMkLst>
            <pc:docMk/>
            <pc:sldMk cId="0" sldId="264"/>
            <ac:spMk id="11" creationId="{F532B919-FAD1-F14E-3749-47EF0356E7B2}"/>
          </ac:spMkLst>
        </pc:spChg>
        <pc:spChg chg="add mod replST">
          <ac:chgData name="Carlos Chalhoub" userId="731125130524a576" providerId="LiveId" clId="{F36ECBD4-E6C0-453C-8816-4A2A7F2D870D}" dt="2022-06-22T01:36:18.426" v="983"/>
          <ac:spMkLst>
            <pc:docMk/>
            <pc:sldMk cId="0" sldId="264"/>
            <ac:spMk id="12" creationId="{7E3DD641-6160-4C11-8DE1-CD955CAB20C8}"/>
          </ac:spMkLst>
        </pc:spChg>
        <pc:spChg chg="add mod replST">
          <ac:chgData name="Carlos Chalhoub" userId="731125130524a576" providerId="LiveId" clId="{F36ECBD4-E6C0-453C-8816-4A2A7F2D870D}" dt="2022-06-22T01:36:18.428" v="984"/>
          <ac:spMkLst>
            <pc:docMk/>
            <pc:sldMk cId="0" sldId="264"/>
            <ac:spMk id="13" creationId="{209833E3-DEA0-28FB-71F1-7F0C209D7FF9}"/>
          </ac:spMkLst>
        </pc:spChg>
        <pc:spChg chg="add mod replST">
          <ac:chgData name="Carlos Chalhoub" userId="731125130524a576" providerId="LiveId" clId="{F36ECBD4-E6C0-453C-8816-4A2A7F2D870D}" dt="2022-06-22T01:36:18.429" v="985"/>
          <ac:spMkLst>
            <pc:docMk/>
            <pc:sldMk cId="0" sldId="264"/>
            <ac:spMk id="14" creationId="{132DF2D2-E5C5-F93A-B40F-AC143142969D}"/>
          </ac:spMkLst>
        </pc:spChg>
        <pc:spChg chg="mod replST">
          <ac:chgData name="Carlos Chalhoub" userId="731125130524a576" providerId="LiveId" clId="{F36ECBD4-E6C0-453C-8816-4A2A7F2D870D}" dt="2022-06-22T01:36:18.414" v="973"/>
          <ac:spMkLst>
            <pc:docMk/>
            <pc:sldMk cId="0" sldId="264"/>
            <ac:spMk id="146" creationId="{00000000-0000-0000-0000-000000000000}"/>
          </ac:spMkLst>
        </pc:spChg>
        <pc:picChg chg="replST">
          <ac:chgData name="Carlos Chalhoub" userId="731125130524a576" providerId="LiveId" clId="{F36ECBD4-E6C0-453C-8816-4A2A7F2D870D}" dt="2022-06-22T01:36:18.415" v="974"/>
          <ac:picMkLst>
            <pc:docMk/>
            <pc:sldMk cId="0" sldId="264"/>
            <ac:picMk id="147" creationId="{00000000-0000-0000-0000-000000000000}"/>
          </ac:picMkLst>
        </pc:picChg>
        <pc:picChg chg="mod replST">
          <ac:chgData name="Carlos Chalhoub" userId="731125130524a576" providerId="LiveId" clId="{F36ECBD4-E6C0-453C-8816-4A2A7F2D870D}" dt="2022-06-22T01:36:18.416" v="975"/>
          <ac:picMkLst>
            <pc:docMk/>
            <pc:sldMk cId="0" sldId="264"/>
            <ac:picMk id="148" creationId="{00000000-0000-0000-0000-000000000000}"/>
          </ac:picMkLst>
        </pc:picChg>
      </pc:sldChg>
      <pc:sldChg chg="modSp mod">
        <pc:chgData name="Carlos Chalhoub" userId="731125130524a576" providerId="LiveId" clId="{F36ECBD4-E6C0-453C-8816-4A2A7F2D870D}" dt="2022-06-22T01:36:18.430" v="986"/>
        <pc:sldMkLst>
          <pc:docMk/>
          <pc:sldMk cId="0" sldId="265"/>
        </pc:sldMkLst>
        <pc:spChg chg="replST">
          <ac:chgData name="Carlos Chalhoub" userId="731125130524a576" providerId="LiveId" clId="{F36ECBD4-E6C0-453C-8816-4A2A7F2D870D}" dt="2022-06-22T01:36:18.430" v="986"/>
          <ac:spMkLst>
            <pc:docMk/>
            <pc:sldMk cId="0" sldId="265"/>
            <ac:spMk id="154" creationId="{00000000-0000-0000-0000-000000000000}"/>
          </ac:spMkLst>
        </pc:spChg>
      </pc:sldChg>
      <pc:sldChg chg="addSp modSp mod">
        <pc:chgData name="Carlos Chalhoub" userId="731125130524a576" providerId="LiveId" clId="{F36ECBD4-E6C0-453C-8816-4A2A7F2D870D}" dt="2022-06-22T01:36:18.442" v="995"/>
        <pc:sldMkLst>
          <pc:docMk/>
          <pc:sldMk cId="0" sldId="266"/>
        </pc:sldMkLst>
        <pc:spChg chg="add mod replST">
          <ac:chgData name="Carlos Chalhoub" userId="731125130524a576" providerId="LiveId" clId="{F36ECBD4-E6C0-453C-8816-4A2A7F2D870D}" dt="2022-06-22T01:36:18.436" v="990"/>
          <ac:spMkLst>
            <pc:docMk/>
            <pc:sldMk cId="0" sldId="266"/>
            <ac:spMk id="5" creationId="{3AF4B2C3-4912-C134-EB69-572D2B97EBE5}"/>
          </ac:spMkLst>
        </pc:spChg>
        <pc:spChg chg="add mod replST">
          <ac:chgData name="Carlos Chalhoub" userId="731125130524a576" providerId="LiveId" clId="{F36ECBD4-E6C0-453C-8816-4A2A7F2D870D}" dt="2022-06-22T01:36:18.437" v="991"/>
          <ac:spMkLst>
            <pc:docMk/>
            <pc:sldMk cId="0" sldId="266"/>
            <ac:spMk id="6" creationId="{B7E93FF3-1486-7D74-1013-C66158071234}"/>
          </ac:spMkLst>
        </pc:spChg>
        <pc:spChg chg="add mod replST">
          <ac:chgData name="Carlos Chalhoub" userId="731125130524a576" providerId="LiveId" clId="{F36ECBD4-E6C0-453C-8816-4A2A7F2D870D}" dt="2022-06-22T01:36:18.438" v="992"/>
          <ac:spMkLst>
            <pc:docMk/>
            <pc:sldMk cId="0" sldId="266"/>
            <ac:spMk id="7" creationId="{F832C5F2-60BE-7C94-5796-4626BD57F89E}"/>
          </ac:spMkLst>
        </pc:spChg>
        <pc:spChg chg="add mod replST">
          <ac:chgData name="Carlos Chalhoub" userId="731125130524a576" providerId="LiveId" clId="{F36ECBD4-E6C0-453C-8816-4A2A7F2D870D}" dt="2022-06-22T01:36:18.440" v="993"/>
          <ac:spMkLst>
            <pc:docMk/>
            <pc:sldMk cId="0" sldId="266"/>
            <ac:spMk id="8" creationId="{C9E4E06E-B276-55CD-2CEE-B0FAC2627D5E}"/>
          </ac:spMkLst>
        </pc:spChg>
        <pc:spChg chg="add mod replST">
          <ac:chgData name="Carlos Chalhoub" userId="731125130524a576" providerId="LiveId" clId="{F36ECBD4-E6C0-453C-8816-4A2A7F2D870D}" dt="2022-06-22T01:36:18.441" v="994"/>
          <ac:spMkLst>
            <pc:docMk/>
            <pc:sldMk cId="0" sldId="266"/>
            <ac:spMk id="9" creationId="{60B397CC-8C96-E7FC-A3F3-4B693D68DBD6}"/>
          </ac:spMkLst>
        </pc:spChg>
        <pc:spChg chg="add mod replST">
          <ac:chgData name="Carlos Chalhoub" userId="731125130524a576" providerId="LiveId" clId="{F36ECBD4-E6C0-453C-8816-4A2A7F2D870D}" dt="2022-06-22T01:36:18.442" v="995"/>
          <ac:spMkLst>
            <pc:docMk/>
            <pc:sldMk cId="0" sldId="266"/>
            <ac:spMk id="10" creationId="{45B0CB9A-45FA-123E-244F-BBF33B092AF7}"/>
          </ac:spMkLst>
        </pc:spChg>
        <pc:spChg chg="replST">
          <ac:chgData name="Carlos Chalhoub" userId="731125130524a576" providerId="LiveId" clId="{F36ECBD4-E6C0-453C-8816-4A2A7F2D870D}" dt="2022-06-22T01:36:18.432" v="987"/>
          <ac:spMkLst>
            <pc:docMk/>
            <pc:sldMk cId="0" sldId="266"/>
            <ac:spMk id="160" creationId="{00000000-0000-0000-0000-000000000000}"/>
          </ac:spMkLst>
        </pc:spChg>
        <pc:picChg chg="replST">
          <ac:chgData name="Carlos Chalhoub" userId="731125130524a576" providerId="LiveId" clId="{F36ECBD4-E6C0-453C-8816-4A2A7F2D870D}" dt="2022-06-22T01:36:18.433" v="988"/>
          <ac:picMkLst>
            <pc:docMk/>
            <pc:sldMk cId="0" sldId="266"/>
            <ac:picMk id="161" creationId="{00000000-0000-0000-0000-000000000000}"/>
          </ac:picMkLst>
        </pc:picChg>
        <pc:picChg chg="mod replST">
          <ac:chgData name="Carlos Chalhoub" userId="731125130524a576" providerId="LiveId" clId="{F36ECBD4-E6C0-453C-8816-4A2A7F2D870D}" dt="2022-06-22T01:36:18.434" v="989"/>
          <ac:picMkLst>
            <pc:docMk/>
            <pc:sldMk cId="0" sldId="266"/>
            <ac:picMk id="162" creationId="{00000000-0000-0000-0000-000000000000}"/>
          </ac:picMkLst>
        </pc:picChg>
      </pc:sldChg>
      <pc:sldChg chg="addSp modSp mod">
        <pc:chgData name="Carlos Chalhoub" userId="731125130524a576" providerId="LiveId" clId="{F36ECBD4-E6C0-453C-8816-4A2A7F2D870D}" dt="2022-06-22T01:36:18.451" v="1002"/>
        <pc:sldMkLst>
          <pc:docMk/>
          <pc:sldMk cId="0" sldId="267"/>
        </pc:sldMkLst>
        <pc:spChg chg="add mod replST">
          <ac:chgData name="Carlos Chalhoub" userId="731125130524a576" providerId="LiveId" clId="{F36ECBD4-E6C0-453C-8816-4A2A7F2D870D}" dt="2022-06-22T01:36:18.447" v="999"/>
          <ac:spMkLst>
            <pc:docMk/>
            <pc:sldMk cId="0" sldId="267"/>
            <ac:spMk id="5" creationId="{437549E5-FE7D-162D-9316-29C5BFF6D863}"/>
          </ac:spMkLst>
        </pc:spChg>
        <pc:spChg chg="add mod replST">
          <ac:chgData name="Carlos Chalhoub" userId="731125130524a576" providerId="LiveId" clId="{F36ECBD4-E6C0-453C-8816-4A2A7F2D870D}" dt="2022-06-22T01:36:18.448" v="1000"/>
          <ac:spMkLst>
            <pc:docMk/>
            <pc:sldMk cId="0" sldId="267"/>
            <ac:spMk id="6" creationId="{AC0DA548-65FC-5E9E-9108-129D136199B0}"/>
          </ac:spMkLst>
        </pc:spChg>
        <pc:spChg chg="add mod replST">
          <ac:chgData name="Carlos Chalhoub" userId="731125130524a576" providerId="LiveId" clId="{F36ECBD4-E6C0-453C-8816-4A2A7F2D870D}" dt="2022-06-22T01:36:18.449" v="1001"/>
          <ac:spMkLst>
            <pc:docMk/>
            <pc:sldMk cId="0" sldId="267"/>
            <ac:spMk id="7" creationId="{29B63870-6CD6-A741-3359-84B5DC0240C7}"/>
          </ac:spMkLst>
        </pc:spChg>
        <pc:spChg chg="add mod replST">
          <ac:chgData name="Carlos Chalhoub" userId="731125130524a576" providerId="LiveId" clId="{F36ECBD4-E6C0-453C-8816-4A2A7F2D870D}" dt="2022-06-22T01:36:18.451" v="1002"/>
          <ac:spMkLst>
            <pc:docMk/>
            <pc:sldMk cId="0" sldId="267"/>
            <ac:spMk id="8" creationId="{434DF682-3FCB-F416-552E-5DE853DBB89B}"/>
          </ac:spMkLst>
        </pc:spChg>
        <pc:spChg chg="replST">
          <ac:chgData name="Carlos Chalhoub" userId="731125130524a576" providerId="LiveId" clId="{F36ECBD4-E6C0-453C-8816-4A2A7F2D870D}" dt="2022-06-22T01:36:18.444" v="996"/>
          <ac:spMkLst>
            <pc:docMk/>
            <pc:sldMk cId="0" sldId="267"/>
            <ac:spMk id="168" creationId="{00000000-0000-0000-0000-000000000000}"/>
          </ac:spMkLst>
        </pc:spChg>
        <pc:picChg chg="replST">
          <ac:chgData name="Carlos Chalhoub" userId="731125130524a576" providerId="LiveId" clId="{F36ECBD4-E6C0-453C-8816-4A2A7F2D870D}" dt="2022-06-22T01:36:18.445" v="997"/>
          <ac:picMkLst>
            <pc:docMk/>
            <pc:sldMk cId="0" sldId="267"/>
            <ac:picMk id="169" creationId="{00000000-0000-0000-0000-000000000000}"/>
          </ac:picMkLst>
        </pc:picChg>
        <pc:picChg chg="replST">
          <ac:chgData name="Carlos Chalhoub" userId="731125130524a576" providerId="LiveId" clId="{F36ECBD4-E6C0-453C-8816-4A2A7F2D870D}" dt="2022-06-22T01:36:18.446" v="998"/>
          <ac:picMkLst>
            <pc:docMk/>
            <pc:sldMk cId="0" sldId="267"/>
            <ac:picMk id="170" creationId="{00000000-0000-0000-0000-000000000000}"/>
          </ac:picMkLst>
        </pc:picChg>
      </pc:sldChg>
      <pc:sldChg chg="modSp mod">
        <pc:chgData name="Carlos Chalhoub" userId="731125130524a576" providerId="LiveId" clId="{F36ECBD4-E6C0-453C-8816-4A2A7F2D870D}" dt="2022-06-22T01:36:18.453" v="1003"/>
        <pc:sldMkLst>
          <pc:docMk/>
          <pc:sldMk cId="0" sldId="268"/>
        </pc:sldMkLst>
        <pc:spChg chg="replST">
          <ac:chgData name="Carlos Chalhoub" userId="731125130524a576" providerId="LiveId" clId="{F36ECBD4-E6C0-453C-8816-4A2A7F2D870D}" dt="2022-06-22T01:36:18.453" v="1003"/>
          <ac:spMkLst>
            <pc:docMk/>
            <pc:sldMk cId="0" sldId="268"/>
            <ac:spMk id="176" creationId="{00000000-0000-0000-0000-000000000000}"/>
          </ac:spMkLst>
        </pc:spChg>
      </pc:sldChg>
      <pc:sldChg chg="addSp modSp mod">
        <pc:chgData name="Carlos Chalhoub" userId="731125130524a576" providerId="LiveId" clId="{F36ECBD4-E6C0-453C-8816-4A2A7F2D870D}" dt="2022-06-22T01:36:18.465" v="1012"/>
        <pc:sldMkLst>
          <pc:docMk/>
          <pc:sldMk cId="0" sldId="269"/>
        </pc:sldMkLst>
        <pc:spChg chg="add mod replST">
          <ac:chgData name="Carlos Chalhoub" userId="731125130524a576" providerId="LiveId" clId="{F36ECBD4-E6C0-453C-8816-4A2A7F2D870D}" dt="2022-06-22T01:36:18.459" v="1007"/>
          <ac:spMkLst>
            <pc:docMk/>
            <pc:sldMk cId="0" sldId="269"/>
            <ac:spMk id="5" creationId="{8FE046E7-7B5B-D5C5-B2CA-346D2B0AD5E4}"/>
          </ac:spMkLst>
        </pc:spChg>
        <pc:spChg chg="add mod replST">
          <ac:chgData name="Carlos Chalhoub" userId="731125130524a576" providerId="LiveId" clId="{F36ECBD4-E6C0-453C-8816-4A2A7F2D870D}" dt="2022-06-22T01:36:18.460" v="1008"/>
          <ac:spMkLst>
            <pc:docMk/>
            <pc:sldMk cId="0" sldId="269"/>
            <ac:spMk id="6" creationId="{74DD31D3-C3FD-95FC-BD57-90F2E91DD6E0}"/>
          </ac:spMkLst>
        </pc:spChg>
        <pc:spChg chg="add mod replST">
          <ac:chgData name="Carlos Chalhoub" userId="731125130524a576" providerId="LiveId" clId="{F36ECBD4-E6C0-453C-8816-4A2A7F2D870D}" dt="2022-06-22T01:36:18.461" v="1009"/>
          <ac:spMkLst>
            <pc:docMk/>
            <pc:sldMk cId="0" sldId="269"/>
            <ac:spMk id="7" creationId="{64A3E4C2-A3C4-3260-7CB1-30AEF1B8C05B}"/>
          </ac:spMkLst>
        </pc:spChg>
        <pc:spChg chg="add mod replST">
          <ac:chgData name="Carlos Chalhoub" userId="731125130524a576" providerId="LiveId" clId="{F36ECBD4-E6C0-453C-8816-4A2A7F2D870D}" dt="2022-06-22T01:36:18.462" v="1010"/>
          <ac:spMkLst>
            <pc:docMk/>
            <pc:sldMk cId="0" sldId="269"/>
            <ac:spMk id="8" creationId="{8550DA19-ED24-3C4A-E18F-78210FC028F3}"/>
          </ac:spMkLst>
        </pc:spChg>
        <pc:spChg chg="add mod replST">
          <ac:chgData name="Carlos Chalhoub" userId="731125130524a576" providerId="LiveId" clId="{F36ECBD4-E6C0-453C-8816-4A2A7F2D870D}" dt="2022-06-22T01:36:18.464" v="1011"/>
          <ac:spMkLst>
            <pc:docMk/>
            <pc:sldMk cId="0" sldId="269"/>
            <ac:spMk id="9" creationId="{19C2CE43-DC9A-B4D8-EA1C-2A4B38B2EBD8}"/>
          </ac:spMkLst>
        </pc:spChg>
        <pc:spChg chg="add mod replST">
          <ac:chgData name="Carlos Chalhoub" userId="731125130524a576" providerId="LiveId" clId="{F36ECBD4-E6C0-453C-8816-4A2A7F2D870D}" dt="2022-06-22T01:36:18.465" v="1012"/>
          <ac:spMkLst>
            <pc:docMk/>
            <pc:sldMk cId="0" sldId="269"/>
            <ac:spMk id="10" creationId="{2AACCEAB-8E1E-9942-0AD9-6C1E37C960E0}"/>
          </ac:spMkLst>
        </pc:spChg>
        <pc:spChg chg="replST">
          <ac:chgData name="Carlos Chalhoub" userId="731125130524a576" providerId="LiveId" clId="{F36ECBD4-E6C0-453C-8816-4A2A7F2D870D}" dt="2022-06-22T01:36:18.455" v="1004"/>
          <ac:spMkLst>
            <pc:docMk/>
            <pc:sldMk cId="0" sldId="269"/>
            <ac:spMk id="182" creationId="{00000000-0000-0000-0000-000000000000}"/>
          </ac:spMkLst>
        </pc:spChg>
        <pc:picChg chg="replST">
          <ac:chgData name="Carlos Chalhoub" userId="731125130524a576" providerId="LiveId" clId="{F36ECBD4-E6C0-453C-8816-4A2A7F2D870D}" dt="2022-06-22T01:36:18.456" v="1005"/>
          <ac:picMkLst>
            <pc:docMk/>
            <pc:sldMk cId="0" sldId="269"/>
            <ac:picMk id="183" creationId="{00000000-0000-0000-0000-000000000000}"/>
          </ac:picMkLst>
        </pc:picChg>
        <pc:picChg chg="replST">
          <ac:chgData name="Carlos Chalhoub" userId="731125130524a576" providerId="LiveId" clId="{F36ECBD4-E6C0-453C-8816-4A2A7F2D870D}" dt="2022-06-22T01:36:18.458" v="1006"/>
          <ac:picMkLst>
            <pc:docMk/>
            <pc:sldMk cId="0" sldId="269"/>
            <ac:picMk id="184" creationId="{00000000-0000-0000-0000-000000000000}"/>
          </ac:picMkLst>
        </pc:picChg>
      </pc:sldChg>
      <pc:sldChg chg="addSp modSp mod">
        <pc:chgData name="Carlos Chalhoub" userId="731125130524a576" providerId="LiveId" clId="{F36ECBD4-E6C0-453C-8816-4A2A7F2D870D}" dt="2022-06-22T01:36:18.477" v="1021"/>
        <pc:sldMkLst>
          <pc:docMk/>
          <pc:sldMk cId="0" sldId="270"/>
        </pc:sldMkLst>
        <pc:spChg chg="add mod replST">
          <ac:chgData name="Carlos Chalhoub" userId="731125130524a576" providerId="LiveId" clId="{F36ECBD4-E6C0-453C-8816-4A2A7F2D870D}" dt="2022-06-22T01:36:18.471" v="1016"/>
          <ac:spMkLst>
            <pc:docMk/>
            <pc:sldMk cId="0" sldId="270"/>
            <ac:spMk id="5" creationId="{07198F1E-4241-C4D2-B53D-C0BE708150E7}"/>
          </ac:spMkLst>
        </pc:spChg>
        <pc:spChg chg="add mod replST">
          <ac:chgData name="Carlos Chalhoub" userId="731125130524a576" providerId="LiveId" clId="{F36ECBD4-E6C0-453C-8816-4A2A7F2D870D}" dt="2022-06-22T01:36:18.472" v="1017"/>
          <ac:spMkLst>
            <pc:docMk/>
            <pc:sldMk cId="0" sldId="270"/>
            <ac:spMk id="6" creationId="{7416D534-514D-FDE4-9AB2-5D49F35D624D}"/>
          </ac:spMkLst>
        </pc:spChg>
        <pc:spChg chg="add mod replST">
          <ac:chgData name="Carlos Chalhoub" userId="731125130524a576" providerId="LiveId" clId="{F36ECBD4-E6C0-453C-8816-4A2A7F2D870D}" dt="2022-06-22T01:36:18.474" v="1018"/>
          <ac:spMkLst>
            <pc:docMk/>
            <pc:sldMk cId="0" sldId="270"/>
            <ac:spMk id="7" creationId="{2D1E52D5-A10F-8FD4-D7CB-2601A01C6AFB}"/>
          </ac:spMkLst>
        </pc:spChg>
        <pc:spChg chg="add mod replST">
          <ac:chgData name="Carlos Chalhoub" userId="731125130524a576" providerId="LiveId" clId="{F36ECBD4-E6C0-453C-8816-4A2A7F2D870D}" dt="2022-06-22T01:36:18.475" v="1019"/>
          <ac:spMkLst>
            <pc:docMk/>
            <pc:sldMk cId="0" sldId="270"/>
            <ac:spMk id="8" creationId="{65311DF0-8A8B-47B6-841E-74DC93BF95C4}"/>
          </ac:spMkLst>
        </pc:spChg>
        <pc:spChg chg="add mod replST">
          <ac:chgData name="Carlos Chalhoub" userId="731125130524a576" providerId="LiveId" clId="{F36ECBD4-E6C0-453C-8816-4A2A7F2D870D}" dt="2022-06-22T01:36:18.476" v="1020"/>
          <ac:spMkLst>
            <pc:docMk/>
            <pc:sldMk cId="0" sldId="270"/>
            <ac:spMk id="9" creationId="{0D41E80D-CE81-F1BA-1D49-8300A42EAF35}"/>
          </ac:spMkLst>
        </pc:spChg>
        <pc:spChg chg="add mod replST">
          <ac:chgData name="Carlos Chalhoub" userId="731125130524a576" providerId="LiveId" clId="{F36ECBD4-E6C0-453C-8816-4A2A7F2D870D}" dt="2022-06-22T01:36:18.477" v="1021"/>
          <ac:spMkLst>
            <pc:docMk/>
            <pc:sldMk cId="0" sldId="270"/>
            <ac:spMk id="10" creationId="{63608695-B3AE-E2E0-644A-ED61C5954256}"/>
          </ac:spMkLst>
        </pc:spChg>
        <pc:spChg chg="replST">
          <ac:chgData name="Carlos Chalhoub" userId="731125130524a576" providerId="LiveId" clId="{F36ECBD4-E6C0-453C-8816-4A2A7F2D870D}" dt="2022-06-22T01:36:18.466" v="1013"/>
          <ac:spMkLst>
            <pc:docMk/>
            <pc:sldMk cId="0" sldId="270"/>
            <ac:spMk id="190" creationId="{00000000-0000-0000-0000-000000000000}"/>
          </ac:spMkLst>
        </pc:spChg>
        <pc:picChg chg="replST">
          <ac:chgData name="Carlos Chalhoub" userId="731125130524a576" providerId="LiveId" clId="{F36ECBD4-E6C0-453C-8816-4A2A7F2D870D}" dt="2022-06-22T01:36:18.468" v="1014"/>
          <ac:picMkLst>
            <pc:docMk/>
            <pc:sldMk cId="0" sldId="270"/>
            <ac:picMk id="191" creationId="{00000000-0000-0000-0000-000000000000}"/>
          </ac:picMkLst>
        </pc:picChg>
        <pc:picChg chg="replST">
          <ac:chgData name="Carlos Chalhoub" userId="731125130524a576" providerId="LiveId" clId="{F36ECBD4-E6C0-453C-8816-4A2A7F2D870D}" dt="2022-06-22T01:36:18.469" v="1015"/>
          <ac:picMkLst>
            <pc:docMk/>
            <pc:sldMk cId="0" sldId="270"/>
            <ac:picMk id="192" creationId="{00000000-0000-0000-0000-000000000000}"/>
          </ac:picMkLst>
        </pc:picChg>
      </pc:sldChg>
      <pc:sldChg chg="addSp modSp mod">
        <pc:chgData name="Carlos Chalhoub" userId="731125130524a576" providerId="LiveId" clId="{F36ECBD4-E6C0-453C-8816-4A2A7F2D870D}" dt="2022-06-22T01:36:18.488" v="1028"/>
        <pc:sldMkLst>
          <pc:docMk/>
          <pc:sldMk cId="0" sldId="271"/>
        </pc:sldMkLst>
        <pc:spChg chg="add mod replST">
          <ac:chgData name="Carlos Chalhoub" userId="731125130524a576" providerId="LiveId" clId="{F36ECBD4-E6C0-453C-8816-4A2A7F2D870D}" dt="2022-06-22T01:36:18.483" v="1025"/>
          <ac:spMkLst>
            <pc:docMk/>
            <pc:sldMk cId="0" sldId="271"/>
            <ac:spMk id="5" creationId="{A6A69A28-E925-5658-FEA7-DA3BFAE69295}"/>
          </ac:spMkLst>
        </pc:spChg>
        <pc:spChg chg="add mod replST">
          <ac:chgData name="Carlos Chalhoub" userId="731125130524a576" providerId="LiveId" clId="{F36ECBD4-E6C0-453C-8816-4A2A7F2D870D}" dt="2022-06-22T01:36:18.484" v="1026"/>
          <ac:spMkLst>
            <pc:docMk/>
            <pc:sldMk cId="0" sldId="271"/>
            <ac:spMk id="6" creationId="{B28C58AD-B096-3F71-C65D-4D1765987175}"/>
          </ac:spMkLst>
        </pc:spChg>
        <pc:spChg chg="add mod replST">
          <ac:chgData name="Carlos Chalhoub" userId="731125130524a576" providerId="LiveId" clId="{F36ECBD4-E6C0-453C-8816-4A2A7F2D870D}" dt="2022-06-22T01:36:18.486" v="1027"/>
          <ac:spMkLst>
            <pc:docMk/>
            <pc:sldMk cId="0" sldId="271"/>
            <ac:spMk id="7" creationId="{23921796-7F27-5C77-0F31-D040CA4F7B67}"/>
          </ac:spMkLst>
        </pc:spChg>
        <pc:spChg chg="add mod replST">
          <ac:chgData name="Carlos Chalhoub" userId="731125130524a576" providerId="LiveId" clId="{F36ECBD4-E6C0-453C-8816-4A2A7F2D870D}" dt="2022-06-22T01:36:18.488" v="1028"/>
          <ac:spMkLst>
            <pc:docMk/>
            <pc:sldMk cId="0" sldId="271"/>
            <ac:spMk id="8" creationId="{A1EEAE8E-0005-F5C2-94E4-19CB4CF5E5F3}"/>
          </ac:spMkLst>
        </pc:spChg>
        <pc:spChg chg="replST">
          <ac:chgData name="Carlos Chalhoub" userId="731125130524a576" providerId="LiveId" clId="{F36ECBD4-E6C0-453C-8816-4A2A7F2D870D}" dt="2022-06-22T01:36:18.479" v="1022"/>
          <ac:spMkLst>
            <pc:docMk/>
            <pc:sldMk cId="0" sldId="271"/>
            <ac:spMk id="198" creationId="{00000000-0000-0000-0000-000000000000}"/>
          </ac:spMkLst>
        </pc:spChg>
        <pc:picChg chg="replST">
          <ac:chgData name="Carlos Chalhoub" userId="731125130524a576" providerId="LiveId" clId="{F36ECBD4-E6C0-453C-8816-4A2A7F2D870D}" dt="2022-06-22T01:36:18.480" v="1023"/>
          <ac:picMkLst>
            <pc:docMk/>
            <pc:sldMk cId="0" sldId="271"/>
            <ac:picMk id="199" creationId="{00000000-0000-0000-0000-000000000000}"/>
          </ac:picMkLst>
        </pc:picChg>
        <pc:picChg chg="replST">
          <ac:chgData name="Carlos Chalhoub" userId="731125130524a576" providerId="LiveId" clId="{F36ECBD4-E6C0-453C-8816-4A2A7F2D870D}" dt="2022-06-22T01:36:18.482" v="1024"/>
          <ac:picMkLst>
            <pc:docMk/>
            <pc:sldMk cId="0" sldId="271"/>
            <ac:picMk id="200" creationId="{00000000-0000-0000-0000-000000000000}"/>
          </ac:picMkLst>
        </pc:picChg>
      </pc:sldChg>
      <pc:sldChg chg="modSp mod">
        <pc:chgData name="Carlos Chalhoub" userId="731125130524a576" providerId="LiveId" clId="{F36ECBD4-E6C0-453C-8816-4A2A7F2D870D}" dt="2022-06-22T01:36:18.492" v="1030"/>
        <pc:sldMkLst>
          <pc:docMk/>
          <pc:sldMk cId="0" sldId="272"/>
        </pc:sldMkLst>
        <pc:spChg chg="replST">
          <ac:chgData name="Carlos Chalhoub" userId="731125130524a576" providerId="LiveId" clId="{F36ECBD4-E6C0-453C-8816-4A2A7F2D870D}" dt="2022-06-22T01:36:18.490" v="1029"/>
          <ac:spMkLst>
            <pc:docMk/>
            <pc:sldMk cId="0" sldId="272"/>
            <ac:spMk id="206" creationId="{00000000-0000-0000-0000-000000000000}"/>
          </ac:spMkLst>
        </pc:spChg>
        <pc:spChg chg="replST">
          <ac:chgData name="Carlos Chalhoub" userId="731125130524a576" providerId="LiveId" clId="{F36ECBD4-E6C0-453C-8816-4A2A7F2D870D}" dt="2022-06-22T01:36:18.492" v="1030"/>
          <ac:spMkLst>
            <pc:docMk/>
            <pc:sldMk cId="0" sldId="272"/>
            <ac:spMk id="20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313b256bc9_0_1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1313b256bc9_0_1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g1313b256bc9_0_1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313b256bc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1313b256bc9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fr-CA" baseline="0">
                <a:latin typeface="Arial"/>
                <a:ea typeface="Arial"/>
                <a:cs typeface="Arial"/>
                <a:sym typeface="Arial"/>
              </a:rPr>
              <a:t>Les élèves ayant un PEI sont </a:t>
            </a:r>
            <a:r>
              <a:rPr lang="fr-CA" b="1" baseline="0">
                <a:latin typeface="Arial"/>
                <a:ea typeface="Arial"/>
                <a:cs typeface="Arial"/>
                <a:sym typeface="Arial"/>
              </a:rPr>
              <a:t>1,5 fois plus susceptibles</a:t>
            </a:r>
            <a:r>
              <a:rPr lang="fr-CA" baseline="0">
                <a:latin typeface="Arial"/>
                <a:ea typeface="Arial"/>
                <a:cs typeface="Arial"/>
                <a:sym typeface="Arial"/>
              </a:rPr>
              <a:t> de signaler un faible sentiment d’appartenance et </a:t>
            </a:r>
            <a:r>
              <a:rPr lang="fr-CA" b="1" baseline="0">
                <a:latin typeface="Arial"/>
                <a:ea typeface="Arial"/>
                <a:cs typeface="Arial"/>
                <a:sym typeface="Arial"/>
              </a:rPr>
              <a:t>1,2 fois plus susceptibles</a:t>
            </a:r>
            <a:r>
              <a:rPr lang="fr-CA" baseline="0">
                <a:latin typeface="Arial"/>
                <a:ea typeface="Arial"/>
                <a:cs typeface="Arial"/>
                <a:sym typeface="Arial"/>
              </a:rPr>
              <a:t> de signaler de faibles évaluations du climat scolaire positif que ne laisserait présager leur présence dans la population globale du HDSB.</a:t>
            </a:r>
            <a:endParaRPr>
              <a:latin typeface="Arial"/>
              <a:ea typeface="Arial"/>
              <a:cs typeface="Arial"/>
              <a:sym typeface="Arial"/>
            </a:endParaRPr>
          </a:p>
          <a:p>
            <a:pPr marL="0" lvl="0" indent="0" algn="l" rtl="0">
              <a:spcBef>
                <a:spcPts val="1200"/>
              </a:spcBef>
              <a:spcAft>
                <a:spcPts val="0"/>
              </a:spcAft>
              <a:buClr>
                <a:schemeClr val="dk1"/>
              </a:buClr>
              <a:buSzPts val="1100"/>
              <a:buFont typeface="Arial"/>
              <a:buNone/>
            </a:pPr>
            <a:endParaRPr>
              <a:latin typeface="Open Sans"/>
              <a:ea typeface="Open Sans"/>
              <a:cs typeface="Open Sans"/>
              <a:sym typeface="Open Sans"/>
            </a:endParaRPr>
          </a:p>
          <a:p>
            <a:pPr marL="0" lvl="0" indent="0" algn="l" rtl="0">
              <a:spcBef>
                <a:spcPts val="0"/>
              </a:spcBef>
              <a:spcAft>
                <a:spcPts val="0"/>
              </a:spcAft>
              <a:buNone/>
            </a:pPr>
            <a:endParaRPr>
              <a:latin typeface="Arial"/>
              <a:ea typeface="Arial"/>
              <a:cs typeface="Arial"/>
              <a:sym typeface="Arial"/>
            </a:endParaRPr>
          </a:p>
        </p:txBody>
      </p:sp>
      <p:sp>
        <p:nvSpPr>
          <p:cNvPr id="158" name="Google Shape;158;g1313b256bc9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313b256bc9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1313b256bc9_0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fr-CA" baseline="0">
                <a:latin typeface="Arial"/>
                <a:ea typeface="Arial"/>
                <a:cs typeface="Arial"/>
                <a:sym typeface="Arial"/>
              </a:rPr>
              <a:t>Les élèves ayant un PEI sont </a:t>
            </a:r>
            <a:r>
              <a:rPr lang="fr-CA" b="1" baseline="0">
                <a:latin typeface="Arial"/>
                <a:ea typeface="Arial"/>
                <a:cs typeface="Arial"/>
                <a:sym typeface="Arial"/>
              </a:rPr>
              <a:t>1,2 fois plus susceptibles</a:t>
            </a:r>
            <a:r>
              <a:rPr lang="fr-CA" baseline="0">
                <a:latin typeface="Arial"/>
                <a:ea typeface="Arial"/>
                <a:cs typeface="Arial"/>
                <a:sym typeface="Arial"/>
              </a:rPr>
              <a:t> de signaler de faibles évaluations de représentation positive dans les images, le matériel, les sujets et les événements de l’école que ne laisserait présager leur présence dans la population globale du HDSB.</a:t>
            </a:r>
            <a:endParaRPr>
              <a:latin typeface="Arial"/>
              <a:ea typeface="Arial"/>
              <a:cs typeface="Arial"/>
              <a:sym typeface="Arial"/>
            </a:endParaRPr>
          </a:p>
          <a:p>
            <a:pPr marL="0" lvl="0" indent="0" algn="l" rtl="0">
              <a:spcBef>
                <a:spcPts val="1200"/>
              </a:spcBef>
              <a:spcAft>
                <a:spcPts val="0"/>
              </a:spcAft>
              <a:buClr>
                <a:schemeClr val="dk1"/>
              </a:buClr>
              <a:buSzPts val="1100"/>
              <a:buFont typeface="Arial"/>
              <a:buNone/>
            </a:pPr>
            <a:endParaRPr>
              <a:latin typeface="Open Sans"/>
              <a:ea typeface="Open Sans"/>
              <a:cs typeface="Open Sans"/>
              <a:sym typeface="Open Sans"/>
            </a:endParaRPr>
          </a:p>
          <a:p>
            <a:pPr marL="0" lvl="0" indent="0" algn="l" rtl="0">
              <a:spcBef>
                <a:spcPts val="0"/>
              </a:spcBef>
              <a:spcAft>
                <a:spcPts val="0"/>
              </a:spcAft>
              <a:buNone/>
            </a:pPr>
            <a:endParaRPr>
              <a:latin typeface="Arial"/>
              <a:ea typeface="Arial"/>
              <a:cs typeface="Arial"/>
              <a:sym typeface="Arial"/>
            </a:endParaRPr>
          </a:p>
        </p:txBody>
      </p:sp>
      <p:sp>
        <p:nvSpPr>
          <p:cNvPr id="166" name="Google Shape;166;g1313b256bc9_0_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313b256bc9_0_1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1313b256bc9_0_1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g1313b256bc9_0_11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1313b256bc9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1313b256bc9_0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fr-CA" baseline="0">
                <a:latin typeface="Arial"/>
                <a:ea typeface="Arial"/>
                <a:cs typeface="Arial"/>
                <a:sym typeface="Arial"/>
              </a:rPr>
              <a:t>Les élèves ayant un PEI sont </a:t>
            </a:r>
            <a:r>
              <a:rPr lang="fr-CA" b="1" baseline="0">
                <a:latin typeface="Arial"/>
                <a:ea typeface="Arial"/>
                <a:cs typeface="Arial"/>
                <a:sym typeface="Arial"/>
              </a:rPr>
              <a:t>1,3 fois moins susceptibles</a:t>
            </a:r>
            <a:r>
              <a:rPr lang="fr-CA" baseline="0">
                <a:latin typeface="Arial"/>
                <a:ea typeface="Arial"/>
                <a:cs typeface="Arial"/>
                <a:sym typeface="Arial"/>
              </a:rPr>
              <a:t> de signaler un faible sentiment de bien-être et un faible niveau de mobilisation que ne laisserait présager leur présence dans la population globale du HDSB. Ils sont également </a:t>
            </a:r>
            <a:r>
              <a:rPr lang="fr-CA" b="1" baseline="0">
                <a:latin typeface="Arial"/>
                <a:ea typeface="Arial"/>
                <a:cs typeface="Arial"/>
                <a:sym typeface="Arial"/>
              </a:rPr>
              <a:t>1,4 fois plus susceptibles</a:t>
            </a:r>
            <a:r>
              <a:rPr lang="fr-CA" baseline="0">
                <a:latin typeface="Arial"/>
                <a:ea typeface="Arial"/>
                <a:cs typeface="Arial"/>
                <a:sym typeface="Arial"/>
              </a:rPr>
              <a:t> (données non présentées) de signaler un faible sentiment de bien-être et un faible niveau de mobilisation que les élèves sans PEI. </a:t>
            </a:r>
            <a:endParaRPr>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p:txBody>
      </p:sp>
      <p:sp>
        <p:nvSpPr>
          <p:cNvPr id="180" name="Google Shape;180;g1313b256bc9_0_2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1313b256bc9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1313b256bc9_0_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fr-CA" baseline="0">
                <a:latin typeface="Arial"/>
                <a:ea typeface="Arial"/>
                <a:cs typeface="Arial"/>
                <a:sym typeface="Arial"/>
              </a:rPr>
              <a:t>Les élèves ayant un PEI sont </a:t>
            </a:r>
            <a:r>
              <a:rPr lang="fr-CA" b="1" baseline="0">
                <a:latin typeface="Arial"/>
                <a:ea typeface="Arial"/>
                <a:cs typeface="Arial"/>
                <a:sym typeface="Arial"/>
              </a:rPr>
              <a:t>1,2 fois plus susceptibles</a:t>
            </a:r>
            <a:r>
              <a:rPr lang="fr-CA" baseline="0">
                <a:latin typeface="Arial"/>
                <a:ea typeface="Arial"/>
                <a:cs typeface="Arial"/>
                <a:sym typeface="Arial"/>
              </a:rPr>
              <a:t> d’avoir une qualité de relation élève-éducateur inférieure et </a:t>
            </a:r>
            <a:r>
              <a:rPr lang="fr-CA" b="1" baseline="0">
                <a:latin typeface="Arial"/>
                <a:ea typeface="Arial"/>
                <a:cs typeface="Arial"/>
                <a:sym typeface="Arial"/>
              </a:rPr>
              <a:t>1,53 fois plus susceptibles</a:t>
            </a:r>
            <a:r>
              <a:rPr lang="fr-CA" baseline="0">
                <a:latin typeface="Arial"/>
                <a:ea typeface="Arial"/>
                <a:cs typeface="Arial"/>
                <a:sym typeface="Arial"/>
              </a:rPr>
              <a:t> de subir une qualité de relation élève-éducateur inférieure à ce que laisserait présager leur présence dans la population globale du HDSB. </a:t>
            </a:r>
            <a:endParaRPr>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p:txBody>
      </p:sp>
      <p:sp>
        <p:nvSpPr>
          <p:cNvPr id="188" name="Google Shape;188;g1313b256bc9_0_3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313b256bc9_0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1313b256bc9_0_3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fr-CA" baseline="0">
                <a:latin typeface="Arial"/>
                <a:ea typeface="Arial"/>
                <a:cs typeface="Arial"/>
                <a:sym typeface="Arial"/>
              </a:rPr>
              <a:t>Les élèves ayant un PEI sont </a:t>
            </a:r>
            <a:r>
              <a:rPr lang="fr-CA" b="1" baseline="0">
                <a:latin typeface="Arial"/>
                <a:ea typeface="Arial"/>
                <a:cs typeface="Arial"/>
                <a:sym typeface="Arial"/>
              </a:rPr>
              <a:t>1,4 fois plus susceptibles</a:t>
            </a:r>
            <a:r>
              <a:rPr lang="fr-CA" baseline="0">
                <a:latin typeface="Arial"/>
                <a:ea typeface="Arial"/>
                <a:cs typeface="Arial"/>
                <a:sym typeface="Arial"/>
              </a:rPr>
              <a:t> de déclarer que les éducateurs ont des attentes moins élevées que ne laisserait présager leur présence dans la population globale du HDSB. </a:t>
            </a:r>
            <a:endParaRPr>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p:txBody>
      </p:sp>
      <p:sp>
        <p:nvSpPr>
          <p:cNvPr id="196" name="Google Shape;196;g1313b256bc9_0_3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12f13818fa0_0_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12f13818fa0_0_5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g12f13818fa0_0_5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31b2d90e42_0_4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g131b2d90e42_0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31b2d90e42_0_5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g131b2d90e42_0_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2f13818fa0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12f13818fa0_0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fr-CA" sz="1100" b="1" baseline="0">
                <a:solidFill>
                  <a:srgbClr val="222222"/>
                </a:solidFill>
                <a:highlight>
                  <a:srgbClr val="FFFFFF"/>
                </a:highlight>
                <a:latin typeface="Arial"/>
                <a:ea typeface="Arial"/>
                <a:cs typeface="Arial"/>
                <a:sym typeface="Arial"/>
              </a:rPr>
              <a:t>Participation globale</a:t>
            </a:r>
            <a:endParaRPr sz="1100" b="1">
              <a:solidFill>
                <a:srgbClr val="222222"/>
              </a:solidFill>
              <a:highlight>
                <a:srgbClr val="FFFFFF"/>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fr-CA" sz="1100" baseline="0">
                <a:solidFill>
                  <a:srgbClr val="222222"/>
                </a:solidFill>
                <a:highlight>
                  <a:srgbClr val="FFFFFF"/>
                </a:highlight>
                <a:latin typeface="Arial"/>
                <a:ea typeface="Arial"/>
                <a:cs typeface="Arial"/>
                <a:sym typeface="Arial"/>
              </a:rPr>
              <a:t>Élèves de la maternelle à la 12</a:t>
            </a:r>
            <a:r>
              <a:rPr lang="fr-CA" sz="1100" baseline="30000">
                <a:solidFill>
                  <a:srgbClr val="222222"/>
                </a:solidFill>
                <a:highlight>
                  <a:srgbClr val="FFFFFF"/>
                </a:highlight>
                <a:latin typeface="Arial"/>
                <a:ea typeface="Arial"/>
                <a:cs typeface="Arial"/>
                <a:sym typeface="Arial"/>
              </a:rPr>
              <a:t>e</a:t>
            </a:r>
            <a:r>
              <a:rPr lang="fr-CA" sz="1100" baseline="0">
                <a:solidFill>
                  <a:srgbClr val="222222"/>
                </a:solidFill>
                <a:highlight>
                  <a:srgbClr val="FFFFFF"/>
                </a:highlight>
                <a:latin typeface="Arial"/>
                <a:ea typeface="Arial"/>
                <a:cs typeface="Arial"/>
                <a:sym typeface="Arial"/>
              </a:rPr>
              <a:t> année ayant un PEI – </a:t>
            </a:r>
            <a:r>
              <a:rPr lang="fr-CA" sz="1100" b="1" baseline="0">
                <a:solidFill>
                  <a:srgbClr val="222222"/>
                </a:solidFill>
                <a:highlight>
                  <a:srgbClr val="FFFFFF"/>
                </a:highlight>
                <a:latin typeface="Arial"/>
                <a:ea typeface="Arial"/>
                <a:cs typeface="Arial"/>
                <a:sym typeface="Arial"/>
              </a:rPr>
              <a:t>9 567 sur 12 393</a:t>
            </a:r>
            <a:r>
              <a:rPr lang="fr-CA" sz="1100" baseline="0">
                <a:solidFill>
                  <a:srgbClr val="222222"/>
                </a:solidFill>
                <a:highlight>
                  <a:srgbClr val="FFFFFF"/>
                </a:highlight>
                <a:latin typeface="Arial"/>
                <a:ea typeface="Arial"/>
                <a:cs typeface="Arial"/>
                <a:sym typeface="Arial"/>
              </a:rPr>
              <a:t> = </a:t>
            </a:r>
            <a:r>
              <a:rPr lang="fr-CA" sz="1100" b="1" baseline="0">
                <a:solidFill>
                  <a:srgbClr val="FF0000"/>
                </a:solidFill>
                <a:highlight>
                  <a:srgbClr val="FFFFFF"/>
                </a:highlight>
                <a:latin typeface="Arial"/>
                <a:ea typeface="Arial"/>
                <a:cs typeface="Arial"/>
                <a:sym typeface="Arial"/>
              </a:rPr>
              <a:t>Taux de participation de 77 %</a:t>
            </a:r>
            <a:endParaRPr sz="1100" b="1">
              <a:solidFill>
                <a:srgbClr val="FF0000"/>
              </a:solidFill>
              <a:highlight>
                <a:srgbClr val="FFFFFF"/>
              </a:highlight>
              <a:latin typeface="Arial"/>
              <a:ea typeface="Arial"/>
              <a:cs typeface="Arial"/>
              <a:sym typeface="Arial"/>
            </a:endParaRPr>
          </a:p>
          <a:p>
            <a:pPr marL="0" lvl="0" indent="0" algn="l" rtl="0">
              <a:spcBef>
                <a:spcPts val="0"/>
              </a:spcBef>
              <a:spcAft>
                <a:spcPts val="0"/>
              </a:spcAft>
              <a:buNone/>
            </a:pPr>
            <a:endParaRPr/>
          </a:p>
        </p:txBody>
      </p:sp>
      <p:sp>
        <p:nvSpPr>
          <p:cNvPr id="110" name="Google Shape;110;g12f13818fa0_0_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313b256bc9_0_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1313b256bc9_0_7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g1313b256bc9_0_7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2f13818fa0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2f13818fa0_0_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fr-CA" sz="1300" baseline="0">
                <a:latin typeface="Open Sans"/>
                <a:ea typeface="Open Sans"/>
                <a:cs typeface="Open Sans"/>
                <a:sym typeface="Open Sans"/>
              </a:rPr>
              <a:t>Les élèves de sexe masculin sont 1,26 fois plus susceptibles d’avoir un PEI que ne laisserait présager leur présence dans la population étudiante globale du HDSB. De plus, les élèves de sexe masculin sont </a:t>
            </a:r>
            <a:r>
              <a:rPr lang="fr-CA" sz="1300" b="1" baseline="0">
                <a:latin typeface="Open Sans"/>
                <a:ea typeface="Open Sans"/>
                <a:cs typeface="Open Sans"/>
                <a:sym typeface="Open Sans"/>
              </a:rPr>
              <a:t>1,7 fois plus susceptibles</a:t>
            </a:r>
            <a:r>
              <a:rPr lang="fr-CA" sz="1300" baseline="0">
                <a:latin typeface="Open Sans"/>
                <a:ea typeface="Open Sans"/>
                <a:cs typeface="Open Sans"/>
                <a:sym typeface="Open Sans"/>
              </a:rPr>
              <a:t> (données non présentées) d’avoir un PEI que les élèves de sexe féminin. </a:t>
            </a:r>
            <a:endParaRPr>
              <a:latin typeface="Open Sans"/>
              <a:ea typeface="Open Sans"/>
              <a:cs typeface="Open Sans"/>
              <a:sym typeface="Open Sans"/>
            </a:endParaRPr>
          </a:p>
          <a:p>
            <a:pPr marL="0" lvl="0" indent="0" algn="l" rtl="0">
              <a:lnSpc>
                <a:spcPct val="115000"/>
              </a:lnSpc>
              <a:spcBef>
                <a:spcPts val="1200"/>
              </a:spcBef>
              <a:spcAft>
                <a:spcPts val="0"/>
              </a:spcAft>
              <a:buNone/>
            </a:pPr>
            <a:endParaRPr sz="1300">
              <a:latin typeface="Open Sans"/>
              <a:ea typeface="Open Sans"/>
              <a:cs typeface="Open Sans"/>
              <a:sym typeface="Open Sans"/>
            </a:endParaRPr>
          </a:p>
        </p:txBody>
      </p:sp>
      <p:sp>
        <p:nvSpPr>
          <p:cNvPr id="123" name="Google Shape;123;g12f13818fa0_0_1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12f13818fa0_0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12f13818fa0_0_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fr-CA" sz="1300" baseline="0">
                <a:latin typeface="Open Sans"/>
                <a:ea typeface="Open Sans"/>
                <a:cs typeface="Open Sans"/>
                <a:sym typeface="Open Sans"/>
              </a:rPr>
              <a:t>Les élèves qui s’identifient comme garçon/homme et les élèves de genre divers sont surreprésentés parmi les élèves ayant un PEI. Les élèves de gemre divers sont </a:t>
            </a:r>
            <a:r>
              <a:rPr lang="fr-CA" sz="1300" b="1" baseline="0">
                <a:latin typeface="Open Sans"/>
                <a:ea typeface="Open Sans"/>
                <a:cs typeface="Open Sans"/>
                <a:sym typeface="Open Sans"/>
              </a:rPr>
              <a:t>1,5 fois plus susceptibles</a:t>
            </a:r>
            <a:r>
              <a:rPr lang="fr-CA" sz="1300" baseline="0">
                <a:latin typeface="Open Sans"/>
                <a:ea typeface="Open Sans"/>
                <a:cs typeface="Open Sans"/>
                <a:sym typeface="Open Sans"/>
              </a:rPr>
              <a:t> d’avoir un PEI par rapport à leur présence dans la population étudiante globale du HDSB et sont </a:t>
            </a:r>
            <a:r>
              <a:rPr lang="fr-CA" sz="1300" b="1" baseline="0">
                <a:latin typeface="Open Sans"/>
                <a:ea typeface="Open Sans"/>
                <a:cs typeface="Open Sans"/>
                <a:sym typeface="Open Sans"/>
              </a:rPr>
              <a:t>2 fois plus susceptibles</a:t>
            </a:r>
            <a:r>
              <a:rPr lang="fr-CA" sz="1300" baseline="0">
                <a:latin typeface="Open Sans"/>
                <a:ea typeface="Open Sans"/>
                <a:cs typeface="Open Sans"/>
                <a:sym typeface="Open Sans"/>
              </a:rPr>
              <a:t> (graphique non montré) d’avoir un PEI par rapport aux filles/femmes. Les garçons/hommes ont plus de 1,7 fois plus susceptibles (graphique non montré) d’avoir un PEI par rapport aux filles/femmes. </a:t>
            </a:r>
            <a:endParaRPr sz="1300">
              <a:latin typeface="Open Sans"/>
              <a:ea typeface="Open Sans"/>
              <a:cs typeface="Open Sans"/>
              <a:sym typeface="Open Sans"/>
            </a:endParaRPr>
          </a:p>
          <a:p>
            <a:pPr marL="0" lvl="0" indent="0" algn="l" rtl="0">
              <a:lnSpc>
                <a:spcPct val="115000"/>
              </a:lnSpc>
              <a:spcBef>
                <a:spcPts val="1200"/>
              </a:spcBef>
              <a:spcAft>
                <a:spcPts val="0"/>
              </a:spcAft>
              <a:buClr>
                <a:schemeClr val="dk1"/>
              </a:buClr>
              <a:buSzPts val="1100"/>
              <a:buFont typeface="Arial"/>
              <a:buNone/>
            </a:pPr>
            <a:r>
              <a:rPr lang="fr-CA" sz="1300" baseline="0">
                <a:latin typeface="Open Sans"/>
                <a:ea typeface="Open Sans"/>
                <a:cs typeface="Open Sans"/>
                <a:sym typeface="Open Sans"/>
              </a:rPr>
              <a:t>Les élèves qui s’identifient comme des garçons/hommes sont </a:t>
            </a:r>
            <a:r>
              <a:rPr lang="fr-CA" sz="1300" b="1" baseline="0">
                <a:latin typeface="Open Sans"/>
                <a:ea typeface="Open Sans"/>
                <a:cs typeface="Open Sans"/>
                <a:sym typeface="Open Sans"/>
              </a:rPr>
              <a:t>1,2 fois plus susceptibles</a:t>
            </a:r>
            <a:r>
              <a:rPr lang="fr-CA" sz="1300" baseline="0">
                <a:latin typeface="Open Sans"/>
                <a:ea typeface="Open Sans"/>
                <a:cs typeface="Open Sans"/>
                <a:sym typeface="Open Sans"/>
              </a:rPr>
              <a:t> d’avoir un PEI que ne laisserait présager leur représentation globale dans le HDSB</a:t>
            </a:r>
            <a:endParaRPr sz="1300">
              <a:latin typeface="Open Sans"/>
              <a:ea typeface="Open Sans"/>
              <a:cs typeface="Open Sans"/>
              <a:sym typeface="Open Sans"/>
            </a:endParaRPr>
          </a:p>
          <a:p>
            <a:pPr marL="0" lvl="0" indent="0" algn="l" rtl="0">
              <a:lnSpc>
                <a:spcPct val="115000"/>
              </a:lnSpc>
              <a:spcBef>
                <a:spcPts val="1200"/>
              </a:spcBef>
              <a:spcAft>
                <a:spcPts val="0"/>
              </a:spcAft>
              <a:buClr>
                <a:schemeClr val="dk1"/>
              </a:buClr>
              <a:buSzPts val="1100"/>
              <a:buFont typeface="Arial"/>
              <a:buNone/>
            </a:pPr>
            <a:endParaRPr sz="13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a:latin typeface="Open Sans"/>
              <a:ea typeface="Open Sans"/>
              <a:cs typeface="Open Sans"/>
              <a:sym typeface="Open Sans"/>
            </a:endParaRPr>
          </a:p>
          <a:p>
            <a:pPr marL="0" lvl="0" indent="0" algn="l" rtl="0">
              <a:spcBef>
                <a:spcPts val="0"/>
              </a:spcBef>
              <a:spcAft>
                <a:spcPts val="0"/>
              </a:spcAft>
              <a:buNone/>
            </a:pPr>
            <a:endParaRPr sz="1300">
              <a:latin typeface="Open Sans"/>
              <a:ea typeface="Open Sans"/>
              <a:cs typeface="Open Sans"/>
              <a:sym typeface="Open Sans"/>
            </a:endParaRPr>
          </a:p>
        </p:txBody>
      </p:sp>
      <p:sp>
        <p:nvSpPr>
          <p:cNvPr id="130" name="Google Shape;130;g12f13818fa0_0_2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2f13818fa0_0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12f13818fa0_0_3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fr-CA" sz="1300" baseline="0">
                <a:latin typeface="Open Sans"/>
                <a:ea typeface="Open Sans"/>
                <a:cs typeface="Open Sans"/>
                <a:sym typeface="Open Sans"/>
              </a:rPr>
              <a:t>Les élèves LGBTQ2S+ sont </a:t>
            </a:r>
            <a:r>
              <a:rPr lang="fr-CA" sz="1300" b="1" baseline="0">
                <a:latin typeface="Open Sans"/>
                <a:ea typeface="Open Sans"/>
                <a:cs typeface="Open Sans"/>
                <a:sym typeface="Open Sans"/>
              </a:rPr>
              <a:t>1,3 fois plus susceptibles</a:t>
            </a:r>
            <a:r>
              <a:rPr lang="fr-CA" sz="1300" baseline="0">
                <a:latin typeface="Open Sans"/>
                <a:ea typeface="Open Sans"/>
                <a:cs typeface="Open Sans"/>
                <a:sym typeface="Open Sans"/>
              </a:rPr>
              <a:t> d’avoir un PEI que ne laisserait présager leur présence dans la population étudiante globale du HDSB. </a:t>
            </a:r>
            <a:endParaRPr sz="1300">
              <a:latin typeface="Open Sans"/>
              <a:ea typeface="Open Sans"/>
              <a:cs typeface="Open Sans"/>
              <a:sym typeface="Open Sans"/>
            </a:endParaRPr>
          </a:p>
          <a:p>
            <a:pPr marL="0" lvl="0" indent="0" algn="l" rtl="0">
              <a:spcBef>
                <a:spcPts val="1200"/>
              </a:spcBef>
              <a:spcAft>
                <a:spcPts val="0"/>
              </a:spcAft>
              <a:buClr>
                <a:schemeClr val="dk1"/>
              </a:buClr>
              <a:buSzPts val="1100"/>
              <a:buFont typeface="Arial"/>
              <a:buNone/>
            </a:pPr>
            <a:endParaRPr>
              <a:latin typeface="Open Sans"/>
              <a:ea typeface="Open Sans"/>
              <a:cs typeface="Open Sans"/>
              <a:sym typeface="Open Sans"/>
            </a:endParaRPr>
          </a:p>
          <a:p>
            <a:pPr marL="0" lvl="0" indent="0" algn="l" rtl="0">
              <a:spcBef>
                <a:spcPts val="0"/>
              </a:spcBef>
              <a:spcAft>
                <a:spcPts val="0"/>
              </a:spcAft>
              <a:buNone/>
            </a:pPr>
            <a:endParaRPr sz="1300">
              <a:latin typeface="Open Sans"/>
              <a:ea typeface="Open Sans"/>
              <a:cs typeface="Open Sans"/>
              <a:sym typeface="Open Sans"/>
            </a:endParaRPr>
          </a:p>
        </p:txBody>
      </p:sp>
      <p:sp>
        <p:nvSpPr>
          <p:cNvPr id="137" name="Google Shape;137;g12f13818fa0_0_3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2f13818fa0_0_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12f13818fa0_0_4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fr-CA" baseline="0"/>
              <a:t>Les élèves noirs, autochtones et blancs sont </a:t>
            </a:r>
            <a:r>
              <a:rPr lang="fr-CA" b="1" baseline="0"/>
              <a:t>surreprésentés</a:t>
            </a:r>
            <a:r>
              <a:rPr lang="fr-CA" baseline="0"/>
              <a:t> parmi les élèves ayant un PEI. Plus particulièrement, les élèves autochtones sont </a:t>
            </a:r>
            <a:r>
              <a:rPr lang="fr-CA" b="1" baseline="0"/>
              <a:t>1,6 fois plus susceptibles</a:t>
            </a:r>
            <a:r>
              <a:rPr lang="fr-CA" baseline="0"/>
              <a:t> d’avoir un PEI que ne laisserait présager leur présence dans la population étudiante globale du HDSB.</a:t>
            </a:r>
            <a:endParaRPr>
              <a:latin typeface="Open Sans"/>
              <a:ea typeface="Open Sans"/>
              <a:cs typeface="Open Sans"/>
              <a:sym typeface="Open Sans"/>
            </a:endParaRPr>
          </a:p>
          <a:p>
            <a:pPr marL="0" lvl="0" indent="0" algn="l" rtl="0">
              <a:spcBef>
                <a:spcPts val="0"/>
              </a:spcBef>
              <a:spcAft>
                <a:spcPts val="0"/>
              </a:spcAft>
              <a:buNone/>
            </a:pPr>
            <a:endParaRPr/>
          </a:p>
        </p:txBody>
      </p:sp>
      <p:sp>
        <p:nvSpPr>
          <p:cNvPr id="144" name="Google Shape;144;g12f13818fa0_0_4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841772"/>
            <a:ext cx="7772400" cy="17907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Open Sans"/>
              <a:buNone/>
              <a:defRPr sz="60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Google Shape;17;p2"/>
          <p:cNvSpPr txBox="1">
            <a:spLocks noGrp="1"/>
          </p:cNvSpPr>
          <p:nvPr>
            <p:ph type="subTitle" idx="1"/>
          </p:nvPr>
        </p:nvSpPr>
        <p:spPr>
          <a:xfrm>
            <a:off x="1143000" y="2701528"/>
            <a:ext cx="6858000" cy="12417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Open Sans"/>
                <a:ea typeface="Open Sans"/>
                <a:cs typeface="Open Sans"/>
                <a:sym typeface="Open Sans"/>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a:ea typeface="Open Sans"/>
                <a:cs typeface="Open Sans"/>
                <a:sym typeface="Open Sans"/>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9pPr>
          </a:lstStyle>
          <a:p>
            <a:endParaRPr/>
          </a:p>
        </p:txBody>
      </p:sp>
      <p:sp>
        <p:nvSpPr>
          <p:cNvPr id="18" name="Google Shape;18;p2"/>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9" name="Google Shape;19;p2"/>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20" name="Google Shape;20;p2"/>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Open Sans"/>
                <a:ea typeface="Open Sans"/>
                <a:cs typeface="Open Sans"/>
                <a:sym typeface="Open Sans"/>
              </a:defRPr>
            </a:lvl1pPr>
            <a:lvl2pPr marL="0" marR="0" lvl="1" indent="0" algn="r" rtl="0">
              <a:spcBef>
                <a:spcPts val="0"/>
              </a:spcBef>
              <a:buNone/>
              <a:defRPr sz="1200" b="0" i="0" u="none" strike="noStrike" cap="none">
                <a:solidFill>
                  <a:srgbClr val="888888"/>
                </a:solidFill>
                <a:latin typeface="Open Sans"/>
                <a:ea typeface="Open Sans"/>
                <a:cs typeface="Open Sans"/>
                <a:sym typeface="Open Sans"/>
              </a:defRPr>
            </a:lvl2pPr>
            <a:lvl3pPr marL="0" marR="0" lvl="2" indent="0" algn="r" rtl="0">
              <a:spcBef>
                <a:spcPts val="0"/>
              </a:spcBef>
              <a:buNone/>
              <a:defRPr sz="1200" b="0" i="0" u="none" strike="noStrike" cap="none">
                <a:solidFill>
                  <a:srgbClr val="888888"/>
                </a:solidFill>
                <a:latin typeface="Open Sans"/>
                <a:ea typeface="Open Sans"/>
                <a:cs typeface="Open Sans"/>
                <a:sym typeface="Open Sans"/>
              </a:defRPr>
            </a:lvl3pPr>
            <a:lvl4pPr marL="0" marR="0" lvl="3" indent="0" algn="r" rtl="0">
              <a:spcBef>
                <a:spcPts val="0"/>
              </a:spcBef>
              <a:buNone/>
              <a:defRPr sz="1200" b="0" i="0" u="none" strike="noStrike" cap="none">
                <a:solidFill>
                  <a:srgbClr val="888888"/>
                </a:solidFill>
                <a:latin typeface="Open Sans"/>
                <a:ea typeface="Open Sans"/>
                <a:cs typeface="Open Sans"/>
                <a:sym typeface="Open Sans"/>
              </a:defRPr>
            </a:lvl4pPr>
            <a:lvl5pPr marL="0" marR="0" lvl="4" indent="0" algn="r" rtl="0">
              <a:spcBef>
                <a:spcPts val="0"/>
              </a:spcBef>
              <a:buNone/>
              <a:defRPr sz="1200" b="0" i="0" u="none" strike="noStrike" cap="none">
                <a:solidFill>
                  <a:srgbClr val="888888"/>
                </a:solidFill>
                <a:latin typeface="Open Sans"/>
                <a:ea typeface="Open Sans"/>
                <a:cs typeface="Open Sans"/>
                <a:sym typeface="Open Sans"/>
              </a:defRPr>
            </a:lvl5pPr>
            <a:lvl6pPr marL="0" marR="0" lvl="5" indent="0" algn="r" rtl="0">
              <a:spcBef>
                <a:spcPts val="0"/>
              </a:spcBef>
              <a:buNone/>
              <a:defRPr sz="1200" b="0" i="0" u="none" strike="noStrike" cap="none">
                <a:solidFill>
                  <a:srgbClr val="888888"/>
                </a:solidFill>
                <a:latin typeface="Open Sans"/>
                <a:ea typeface="Open Sans"/>
                <a:cs typeface="Open Sans"/>
                <a:sym typeface="Open Sans"/>
              </a:defRPr>
            </a:lvl6pPr>
            <a:lvl7pPr marL="0" marR="0" lvl="6" indent="0" algn="r" rtl="0">
              <a:spcBef>
                <a:spcPts val="0"/>
              </a:spcBef>
              <a:buNone/>
              <a:defRPr sz="1200" b="0" i="0" u="none" strike="noStrike" cap="none">
                <a:solidFill>
                  <a:srgbClr val="888888"/>
                </a:solidFill>
                <a:latin typeface="Open Sans"/>
                <a:ea typeface="Open Sans"/>
                <a:cs typeface="Open Sans"/>
                <a:sym typeface="Open Sans"/>
              </a:defRPr>
            </a:lvl7pPr>
            <a:lvl8pPr marL="0" marR="0" lvl="7" indent="0" algn="r" rtl="0">
              <a:spcBef>
                <a:spcPts val="0"/>
              </a:spcBef>
              <a:buNone/>
              <a:defRPr sz="1200" b="0" i="0" u="none" strike="noStrike" cap="none">
                <a:solidFill>
                  <a:srgbClr val="888888"/>
                </a:solidFill>
                <a:latin typeface="Open Sans"/>
                <a:ea typeface="Open Sans"/>
                <a:cs typeface="Open Sans"/>
                <a:sym typeface="Open Sans"/>
              </a:defRPr>
            </a:lvl8pPr>
            <a:lvl9pPr marL="0" marR="0" lvl="8" indent="0" algn="r" rtl="0">
              <a:spcBef>
                <a:spcPts val="0"/>
              </a:spcBef>
              <a:buNone/>
              <a:defRPr sz="12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11"/>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5" name="Google Shape;75;p11"/>
          <p:cNvSpPr txBox="1">
            <a:spLocks noGrp="1"/>
          </p:cNvSpPr>
          <p:nvPr>
            <p:ph type="body" idx="1"/>
          </p:nvPr>
        </p:nvSpPr>
        <p:spPr>
          <a:xfrm rot="5400000">
            <a:off x="2940300" y="-942431"/>
            <a:ext cx="3263400" cy="78867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76" name="Google Shape;76;p11"/>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77" name="Google Shape;77;p11"/>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78" name="Google Shape;78;p11"/>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Open Sans"/>
                <a:ea typeface="Open Sans"/>
                <a:cs typeface="Open Sans"/>
                <a:sym typeface="Open Sans"/>
              </a:defRPr>
            </a:lvl1pPr>
            <a:lvl2pPr marL="0" marR="0" lvl="1" indent="0" algn="r" rtl="0">
              <a:spcBef>
                <a:spcPts val="0"/>
              </a:spcBef>
              <a:buNone/>
              <a:defRPr sz="1200">
                <a:solidFill>
                  <a:srgbClr val="888888"/>
                </a:solidFill>
                <a:latin typeface="Open Sans"/>
                <a:ea typeface="Open Sans"/>
                <a:cs typeface="Open Sans"/>
                <a:sym typeface="Open Sans"/>
              </a:defRPr>
            </a:lvl2pPr>
            <a:lvl3pPr marL="0" marR="0" lvl="2" indent="0" algn="r" rtl="0">
              <a:spcBef>
                <a:spcPts val="0"/>
              </a:spcBef>
              <a:buNone/>
              <a:defRPr sz="1200">
                <a:solidFill>
                  <a:srgbClr val="888888"/>
                </a:solidFill>
                <a:latin typeface="Open Sans"/>
                <a:ea typeface="Open Sans"/>
                <a:cs typeface="Open Sans"/>
                <a:sym typeface="Open Sans"/>
              </a:defRPr>
            </a:lvl3pPr>
            <a:lvl4pPr marL="0" marR="0" lvl="3" indent="0" algn="r" rtl="0">
              <a:spcBef>
                <a:spcPts val="0"/>
              </a:spcBef>
              <a:buNone/>
              <a:defRPr sz="1200">
                <a:solidFill>
                  <a:srgbClr val="888888"/>
                </a:solidFill>
                <a:latin typeface="Open Sans"/>
                <a:ea typeface="Open Sans"/>
                <a:cs typeface="Open Sans"/>
                <a:sym typeface="Open Sans"/>
              </a:defRPr>
            </a:lvl4pPr>
            <a:lvl5pPr marL="0" marR="0" lvl="4" indent="0" algn="r" rtl="0">
              <a:spcBef>
                <a:spcPts val="0"/>
              </a:spcBef>
              <a:buNone/>
              <a:defRPr sz="1200">
                <a:solidFill>
                  <a:srgbClr val="888888"/>
                </a:solidFill>
                <a:latin typeface="Open Sans"/>
                <a:ea typeface="Open Sans"/>
                <a:cs typeface="Open Sans"/>
                <a:sym typeface="Open Sans"/>
              </a:defRPr>
            </a:lvl5pPr>
            <a:lvl6pPr marL="0" marR="0" lvl="5" indent="0" algn="r" rtl="0">
              <a:spcBef>
                <a:spcPts val="0"/>
              </a:spcBef>
              <a:buNone/>
              <a:defRPr sz="1200">
                <a:solidFill>
                  <a:srgbClr val="888888"/>
                </a:solidFill>
                <a:latin typeface="Open Sans"/>
                <a:ea typeface="Open Sans"/>
                <a:cs typeface="Open Sans"/>
                <a:sym typeface="Open Sans"/>
              </a:defRPr>
            </a:lvl6pPr>
            <a:lvl7pPr marL="0" marR="0" lvl="6" indent="0" algn="r" rtl="0">
              <a:spcBef>
                <a:spcPts val="0"/>
              </a:spcBef>
              <a:buNone/>
              <a:defRPr sz="1200">
                <a:solidFill>
                  <a:srgbClr val="888888"/>
                </a:solidFill>
                <a:latin typeface="Open Sans"/>
                <a:ea typeface="Open Sans"/>
                <a:cs typeface="Open Sans"/>
                <a:sym typeface="Open Sans"/>
              </a:defRPr>
            </a:lvl7pPr>
            <a:lvl8pPr marL="0" marR="0" lvl="7" indent="0" algn="r" rtl="0">
              <a:spcBef>
                <a:spcPts val="0"/>
              </a:spcBef>
              <a:buNone/>
              <a:defRPr sz="1200">
                <a:solidFill>
                  <a:srgbClr val="888888"/>
                </a:solidFill>
                <a:latin typeface="Open Sans"/>
                <a:ea typeface="Open Sans"/>
                <a:cs typeface="Open Sans"/>
                <a:sym typeface="Open Sans"/>
              </a:defRPr>
            </a:lvl8pPr>
            <a:lvl9pPr marL="0" marR="0" lvl="8" indent="0" algn="r" rtl="0">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12"/>
          <p:cNvSpPr txBox="1">
            <a:spLocks noGrp="1"/>
          </p:cNvSpPr>
          <p:nvPr>
            <p:ph type="title"/>
          </p:nvPr>
        </p:nvSpPr>
        <p:spPr>
          <a:xfrm rot="5400000">
            <a:off x="5350050" y="1467544"/>
            <a:ext cx="4359000" cy="19716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1" name="Google Shape;81;p12"/>
          <p:cNvSpPr txBox="1">
            <a:spLocks noGrp="1"/>
          </p:cNvSpPr>
          <p:nvPr>
            <p:ph type="body" idx="1"/>
          </p:nvPr>
        </p:nvSpPr>
        <p:spPr>
          <a:xfrm rot="5400000">
            <a:off x="1349475" y="-447056"/>
            <a:ext cx="4359000" cy="5800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82" name="Google Shape;82;p12"/>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83" name="Google Shape;83;p12"/>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84" name="Google Shape;84;p12"/>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Open Sans"/>
                <a:ea typeface="Open Sans"/>
                <a:cs typeface="Open Sans"/>
                <a:sym typeface="Open Sans"/>
              </a:defRPr>
            </a:lvl1pPr>
            <a:lvl2pPr marL="0" marR="0" lvl="1" indent="0" algn="r" rtl="0">
              <a:spcBef>
                <a:spcPts val="0"/>
              </a:spcBef>
              <a:buNone/>
              <a:defRPr sz="1200">
                <a:solidFill>
                  <a:srgbClr val="888888"/>
                </a:solidFill>
                <a:latin typeface="Open Sans"/>
                <a:ea typeface="Open Sans"/>
                <a:cs typeface="Open Sans"/>
                <a:sym typeface="Open Sans"/>
              </a:defRPr>
            </a:lvl2pPr>
            <a:lvl3pPr marL="0" marR="0" lvl="2" indent="0" algn="r" rtl="0">
              <a:spcBef>
                <a:spcPts val="0"/>
              </a:spcBef>
              <a:buNone/>
              <a:defRPr sz="1200">
                <a:solidFill>
                  <a:srgbClr val="888888"/>
                </a:solidFill>
                <a:latin typeface="Open Sans"/>
                <a:ea typeface="Open Sans"/>
                <a:cs typeface="Open Sans"/>
                <a:sym typeface="Open Sans"/>
              </a:defRPr>
            </a:lvl3pPr>
            <a:lvl4pPr marL="0" marR="0" lvl="3" indent="0" algn="r" rtl="0">
              <a:spcBef>
                <a:spcPts val="0"/>
              </a:spcBef>
              <a:buNone/>
              <a:defRPr sz="1200">
                <a:solidFill>
                  <a:srgbClr val="888888"/>
                </a:solidFill>
                <a:latin typeface="Open Sans"/>
                <a:ea typeface="Open Sans"/>
                <a:cs typeface="Open Sans"/>
                <a:sym typeface="Open Sans"/>
              </a:defRPr>
            </a:lvl4pPr>
            <a:lvl5pPr marL="0" marR="0" lvl="4" indent="0" algn="r" rtl="0">
              <a:spcBef>
                <a:spcPts val="0"/>
              </a:spcBef>
              <a:buNone/>
              <a:defRPr sz="1200">
                <a:solidFill>
                  <a:srgbClr val="888888"/>
                </a:solidFill>
                <a:latin typeface="Open Sans"/>
                <a:ea typeface="Open Sans"/>
                <a:cs typeface="Open Sans"/>
                <a:sym typeface="Open Sans"/>
              </a:defRPr>
            </a:lvl5pPr>
            <a:lvl6pPr marL="0" marR="0" lvl="5" indent="0" algn="r" rtl="0">
              <a:spcBef>
                <a:spcPts val="0"/>
              </a:spcBef>
              <a:buNone/>
              <a:defRPr sz="1200">
                <a:solidFill>
                  <a:srgbClr val="888888"/>
                </a:solidFill>
                <a:latin typeface="Open Sans"/>
                <a:ea typeface="Open Sans"/>
                <a:cs typeface="Open Sans"/>
                <a:sym typeface="Open Sans"/>
              </a:defRPr>
            </a:lvl6pPr>
            <a:lvl7pPr marL="0" marR="0" lvl="6" indent="0" algn="r" rtl="0">
              <a:spcBef>
                <a:spcPts val="0"/>
              </a:spcBef>
              <a:buNone/>
              <a:defRPr sz="1200">
                <a:solidFill>
                  <a:srgbClr val="888888"/>
                </a:solidFill>
                <a:latin typeface="Open Sans"/>
                <a:ea typeface="Open Sans"/>
                <a:cs typeface="Open Sans"/>
                <a:sym typeface="Open Sans"/>
              </a:defRPr>
            </a:lvl7pPr>
            <a:lvl8pPr marL="0" marR="0" lvl="7" indent="0" algn="r" rtl="0">
              <a:spcBef>
                <a:spcPts val="0"/>
              </a:spcBef>
              <a:buNone/>
              <a:defRPr sz="1200">
                <a:solidFill>
                  <a:srgbClr val="888888"/>
                </a:solidFill>
                <a:latin typeface="Open Sans"/>
                <a:ea typeface="Open Sans"/>
                <a:cs typeface="Open Sans"/>
                <a:sym typeface="Open Sans"/>
              </a:defRPr>
            </a:lvl8pPr>
            <a:lvl9pPr marL="0" marR="0" lvl="8" indent="0" algn="r" rtl="0">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352697" y="342899"/>
            <a:ext cx="8412600" cy="5154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000"/>
              <a:buFont typeface="Open Sans"/>
              <a:buNone/>
              <a:defRPr sz="4000" b="1"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3"/>
          <p:cNvSpPr txBox="1">
            <a:spLocks noGrp="1"/>
          </p:cNvSpPr>
          <p:nvPr>
            <p:ph type="body" idx="1"/>
          </p:nvPr>
        </p:nvSpPr>
        <p:spPr>
          <a:xfrm>
            <a:off x="352697" y="960120"/>
            <a:ext cx="8412600" cy="3672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500"/>
              <a:buFont typeface="Arial"/>
              <a:buNone/>
              <a:defRPr sz="2500" b="0" i="0" u="none" strike="noStrike" cap="none">
                <a:solidFill>
                  <a:schemeClr val="dk1"/>
                </a:solidFill>
                <a:latin typeface="Open Sans"/>
                <a:ea typeface="Open Sans"/>
                <a:cs typeface="Open Sans"/>
                <a:sym typeface="Open Sans"/>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24" name="Google Shape;24;p3"/>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25" name="Google Shape;25;p3"/>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26" name="Google Shape;26;p3"/>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Open Sans"/>
                <a:ea typeface="Open Sans"/>
                <a:cs typeface="Open Sans"/>
                <a:sym typeface="Open Sans"/>
              </a:defRPr>
            </a:lvl1pPr>
            <a:lvl2pPr marL="0" marR="0" lvl="1" indent="0" algn="r" rtl="0">
              <a:spcBef>
                <a:spcPts val="0"/>
              </a:spcBef>
              <a:buNone/>
              <a:defRPr sz="1200" b="0" i="0" u="none" strike="noStrike" cap="none">
                <a:solidFill>
                  <a:srgbClr val="888888"/>
                </a:solidFill>
                <a:latin typeface="Open Sans"/>
                <a:ea typeface="Open Sans"/>
                <a:cs typeface="Open Sans"/>
                <a:sym typeface="Open Sans"/>
              </a:defRPr>
            </a:lvl2pPr>
            <a:lvl3pPr marL="0" marR="0" lvl="2" indent="0" algn="r" rtl="0">
              <a:spcBef>
                <a:spcPts val="0"/>
              </a:spcBef>
              <a:buNone/>
              <a:defRPr sz="1200" b="0" i="0" u="none" strike="noStrike" cap="none">
                <a:solidFill>
                  <a:srgbClr val="888888"/>
                </a:solidFill>
                <a:latin typeface="Open Sans"/>
                <a:ea typeface="Open Sans"/>
                <a:cs typeface="Open Sans"/>
                <a:sym typeface="Open Sans"/>
              </a:defRPr>
            </a:lvl3pPr>
            <a:lvl4pPr marL="0" marR="0" lvl="3" indent="0" algn="r" rtl="0">
              <a:spcBef>
                <a:spcPts val="0"/>
              </a:spcBef>
              <a:buNone/>
              <a:defRPr sz="1200" b="0" i="0" u="none" strike="noStrike" cap="none">
                <a:solidFill>
                  <a:srgbClr val="888888"/>
                </a:solidFill>
                <a:latin typeface="Open Sans"/>
                <a:ea typeface="Open Sans"/>
                <a:cs typeface="Open Sans"/>
                <a:sym typeface="Open Sans"/>
              </a:defRPr>
            </a:lvl4pPr>
            <a:lvl5pPr marL="0" marR="0" lvl="4" indent="0" algn="r" rtl="0">
              <a:spcBef>
                <a:spcPts val="0"/>
              </a:spcBef>
              <a:buNone/>
              <a:defRPr sz="1200" b="0" i="0" u="none" strike="noStrike" cap="none">
                <a:solidFill>
                  <a:srgbClr val="888888"/>
                </a:solidFill>
                <a:latin typeface="Open Sans"/>
                <a:ea typeface="Open Sans"/>
                <a:cs typeface="Open Sans"/>
                <a:sym typeface="Open Sans"/>
              </a:defRPr>
            </a:lvl5pPr>
            <a:lvl6pPr marL="0" marR="0" lvl="5" indent="0" algn="r" rtl="0">
              <a:spcBef>
                <a:spcPts val="0"/>
              </a:spcBef>
              <a:buNone/>
              <a:defRPr sz="1200" b="0" i="0" u="none" strike="noStrike" cap="none">
                <a:solidFill>
                  <a:srgbClr val="888888"/>
                </a:solidFill>
                <a:latin typeface="Open Sans"/>
                <a:ea typeface="Open Sans"/>
                <a:cs typeface="Open Sans"/>
                <a:sym typeface="Open Sans"/>
              </a:defRPr>
            </a:lvl6pPr>
            <a:lvl7pPr marL="0" marR="0" lvl="6" indent="0" algn="r" rtl="0">
              <a:spcBef>
                <a:spcPts val="0"/>
              </a:spcBef>
              <a:buNone/>
              <a:defRPr sz="1200" b="0" i="0" u="none" strike="noStrike" cap="none">
                <a:solidFill>
                  <a:srgbClr val="888888"/>
                </a:solidFill>
                <a:latin typeface="Open Sans"/>
                <a:ea typeface="Open Sans"/>
                <a:cs typeface="Open Sans"/>
                <a:sym typeface="Open Sans"/>
              </a:defRPr>
            </a:lvl7pPr>
            <a:lvl8pPr marL="0" marR="0" lvl="7" indent="0" algn="r" rtl="0">
              <a:spcBef>
                <a:spcPts val="0"/>
              </a:spcBef>
              <a:buNone/>
              <a:defRPr sz="1200" b="0" i="0" u="none" strike="noStrike" cap="none">
                <a:solidFill>
                  <a:srgbClr val="888888"/>
                </a:solidFill>
                <a:latin typeface="Open Sans"/>
                <a:ea typeface="Open Sans"/>
                <a:cs typeface="Open Sans"/>
                <a:sym typeface="Open Sans"/>
              </a:defRPr>
            </a:lvl8pPr>
            <a:lvl9pPr marL="0" marR="0" lvl="8" indent="0" algn="r" rtl="0">
              <a:spcBef>
                <a:spcPts val="0"/>
              </a:spcBef>
              <a:buNone/>
              <a:defRPr sz="12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pic>
        <p:nvPicPr>
          <p:cNvPr id="27" name="Google Shape;27;p3"/>
          <p:cNvPicPr preferRelativeResize="0"/>
          <p:nvPr/>
        </p:nvPicPr>
        <p:blipFill>
          <a:blip r:embed="rId2">
            <a:alphaModFix/>
          </a:blip>
          <a:stretch>
            <a:fillRect/>
          </a:stretch>
        </p:blipFill>
        <p:spPr>
          <a:xfrm>
            <a:off x="0" y="4648955"/>
            <a:ext cx="9144000" cy="51054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623888" y="1282304"/>
            <a:ext cx="7886700" cy="21396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Open Sans"/>
              <a:buNone/>
              <a:defRPr sz="60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 name="Google Shape;30;p4"/>
          <p:cNvSpPr txBox="1">
            <a:spLocks noGrp="1"/>
          </p:cNvSpPr>
          <p:nvPr>
            <p:ph type="body" idx="1"/>
          </p:nvPr>
        </p:nvSpPr>
        <p:spPr>
          <a:xfrm>
            <a:off x="623888" y="3442098"/>
            <a:ext cx="7886700" cy="1125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Open Sans"/>
                <a:ea typeface="Open Sans"/>
                <a:cs typeface="Open Sans"/>
                <a:sym typeface="Open Sans"/>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Open Sans"/>
                <a:ea typeface="Open Sans"/>
                <a:cs typeface="Open Sans"/>
                <a:sym typeface="Open Sans"/>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Open Sans"/>
                <a:ea typeface="Open Sans"/>
                <a:cs typeface="Open Sans"/>
                <a:sym typeface="Open Sans"/>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Open Sans"/>
                <a:ea typeface="Open Sans"/>
                <a:cs typeface="Open Sans"/>
                <a:sym typeface="Open Sans"/>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Open Sans"/>
                <a:ea typeface="Open Sans"/>
                <a:cs typeface="Open Sans"/>
                <a:sym typeface="Open Sans"/>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Open Sans"/>
                <a:ea typeface="Open Sans"/>
                <a:cs typeface="Open Sans"/>
                <a:sym typeface="Open Sans"/>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Open Sans"/>
                <a:ea typeface="Open Sans"/>
                <a:cs typeface="Open Sans"/>
                <a:sym typeface="Open Sans"/>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Open Sans"/>
                <a:ea typeface="Open Sans"/>
                <a:cs typeface="Open Sans"/>
                <a:sym typeface="Open Sans"/>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Open Sans"/>
                <a:ea typeface="Open Sans"/>
                <a:cs typeface="Open Sans"/>
                <a:sym typeface="Open Sans"/>
              </a:defRPr>
            </a:lvl9pPr>
          </a:lstStyle>
          <a:p>
            <a:endParaRPr/>
          </a:p>
        </p:txBody>
      </p:sp>
      <p:sp>
        <p:nvSpPr>
          <p:cNvPr id="31" name="Google Shape;31;p4"/>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32" name="Google Shape;32;p4"/>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33" name="Google Shape;33;p4"/>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Open Sans"/>
                <a:ea typeface="Open Sans"/>
                <a:cs typeface="Open Sans"/>
                <a:sym typeface="Open Sans"/>
              </a:defRPr>
            </a:lvl1pPr>
            <a:lvl2pPr marL="0" marR="0" lvl="1" indent="0" algn="r" rtl="0">
              <a:spcBef>
                <a:spcPts val="0"/>
              </a:spcBef>
              <a:buNone/>
              <a:defRPr sz="1200">
                <a:solidFill>
                  <a:srgbClr val="888888"/>
                </a:solidFill>
                <a:latin typeface="Open Sans"/>
                <a:ea typeface="Open Sans"/>
                <a:cs typeface="Open Sans"/>
                <a:sym typeface="Open Sans"/>
              </a:defRPr>
            </a:lvl2pPr>
            <a:lvl3pPr marL="0" marR="0" lvl="2" indent="0" algn="r" rtl="0">
              <a:spcBef>
                <a:spcPts val="0"/>
              </a:spcBef>
              <a:buNone/>
              <a:defRPr sz="1200">
                <a:solidFill>
                  <a:srgbClr val="888888"/>
                </a:solidFill>
                <a:latin typeface="Open Sans"/>
                <a:ea typeface="Open Sans"/>
                <a:cs typeface="Open Sans"/>
                <a:sym typeface="Open Sans"/>
              </a:defRPr>
            </a:lvl3pPr>
            <a:lvl4pPr marL="0" marR="0" lvl="3" indent="0" algn="r" rtl="0">
              <a:spcBef>
                <a:spcPts val="0"/>
              </a:spcBef>
              <a:buNone/>
              <a:defRPr sz="1200">
                <a:solidFill>
                  <a:srgbClr val="888888"/>
                </a:solidFill>
                <a:latin typeface="Open Sans"/>
                <a:ea typeface="Open Sans"/>
                <a:cs typeface="Open Sans"/>
                <a:sym typeface="Open Sans"/>
              </a:defRPr>
            </a:lvl4pPr>
            <a:lvl5pPr marL="0" marR="0" lvl="4" indent="0" algn="r" rtl="0">
              <a:spcBef>
                <a:spcPts val="0"/>
              </a:spcBef>
              <a:buNone/>
              <a:defRPr sz="1200">
                <a:solidFill>
                  <a:srgbClr val="888888"/>
                </a:solidFill>
                <a:latin typeface="Open Sans"/>
                <a:ea typeface="Open Sans"/>
                <a:cs typeface="Open Sans"/>
                <a:sym typeface="Open Sans"/>
              </a:defRPr>
            </a:lvl5pPr>
            <a:lvl6pPr marL="0" marR="0" lvl="5" indent="0" algn="r" rtl="0">
              <a:spcBef>
                <a:spcPts val="0"/>
              </a:spcBef>
              <a:buNone/>
              <a:defRPr sz="1200">
                <a:solidFill>
                  <a:srgbClr val="888888"/>
                </a:solidFill>
                <a:latin typeface="Open Sans"/>
                <a:ea typeface="Open Sans"/>
                <a:cs typeface="Open Sans"/>
                <a:sym typeface="Open Sans"/>
              </a:defRPr>
            </a:lvl6pPr>
            <a:lvl7pPr marL="0" marR="0" lvl="6" indent="0" algn="r" rtl="0">
              <a:spcBef>
                <a:spcPts val="0"/>
              </a:spcBef>
              <a:buNone/>
              <a:defRPr sz="1200">
                <a:solidFill>
                  <a:srgbClr val="888888"/>
                </a:solidFill>
                <a:latin typeface="Open Sans"/>
                <a:ea typeface="Open Sans"/>
                <a:cs typeface="Open Sans"/>
                <a:sym typeface="Open Sans"/>
              </a:defRPr>
            </a:lvl7pPr>
            <a:lvl8pPr marL="0" marR="0" lvl="7" indent="0" algn="r" rtl="0">
              <a:spcBef>
                <a:spcPts val="0"/>
              </a:spcBef>
              <a:buNone/>
              <a:defRPr sz="1200">
                <a:solidFill>
                  <a:srgbClr val="888888"/>
                </a:solidFill>
                <a:latin typeface="Open Sans"/>
                <a:ea typeface="Open Sans"/>
                <a:cs typeface="Open Sans"/>
                <a:sym typeface="Open Sans"/>
              </a:defRPr>
            </a:lvl8pPr>
            <a:lvl9pPr marL="0" marR="0" lvl="8" indent="0" algn="r" rtl="0">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6" name="Google Shape;36;p5"/>
          <p:cNvSpPr txBox="1">
            <a:spLocks noGrp="1"/>
          </p:cNvSpPr>
          <p:nvPr>
            <p:ph type="body" idx="1"/>
          </p:nvPr>
        </p:nvSpPr>
        <p:spPr>
          <a:xfrm>
            <a:off x="628650" y="1369219"/>
            <a:ext cx="3886200" cy="3263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37" name="Google Shape;37;p5"/>
          <p:cNvSpPr txBox="1">
            <a:spLocks noGrp="1"/>
          </p:cNvSpPr>
          <p:nvPr>
            <p:ph type="body" idx="2"/>
          </p:nvPr>
        </p:nvSpPr>
        <p:spPr>
          <a:xfrm>
            <a:off x="4629150" y="1369219"/>
            <a:ext cx="3886200" cy="3263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38" name="Google Shape;38;p5"/>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39" name="Google Shape;39;p5"/>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40" name="Google Shape;40;p5"/>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Open Sans"/>
                <a:ea typeface="Open Sans"/>
                <a:cs typeface="Open Sans"/>
                <a:sym typeface="Open Sans"/>
              </a:defRPr>
            </a:lvl1pPr>
            <a:lvl2pPr marL="0" marR="0" lvl="1" indent="0" algn="r" rtl="0">
              <a:spcBef>
                <a:spcPts val="0"/>
              </a:spcBef>
              <a:buNone/>
              <a:defRPr sz="1200">
                <a:solidFill>
                  <a:srgbClr val="888888"/>
                </a:solidFill>
                <a:latin typeface="Open Sans"/>
                <a:ea typeface="Open Sans"/>
                <a:cs typeface="Open Sans"/>
                <a:sym typeface="Open Sans"/>
              </a:defRPr>
            </a:lvl2pPr>
            <a:lvl3pPr marL="0" marR="0" lvl="2" indent="0" algn="r" rtl="0">
              <a:spcBef>
                <a:spcPts val="0"/>
              </a:spcBef>
              <a:buNone/>
              <a:defRPr sz="1200">
                <a:solidFill>
                  <a:srgbClr val="888888"/>
                </a:solidFill>
                <a:latin typeface="Open Sans"/>
                <a:ea typeface="Open Sans"/>
                <a:cs typeface="Open Sans"/>
                <a:sym typeface="Open Sans"/>
              </a:defRPr>
            </a:lvl3pPr>
            <a:lvl4pPr marL="0" marR="0" lvl="3" indent="0" algn="r" rtl="0">
              <a:spcBef>
                <a:spcPts val="0"/>
              </a:spcBef>
              <a:buNone/>
              <a:defRPr sz="1200">
                <a:solidFill>
                  <a:srgbClr val="888888"/>
                </a:solidFill>
                <a:latin typeface="Open Sans"/>
                <a:ea typeface="Open Sans"/>
                <a:cs typeface="Open Sans"/>
                <a:sym typeface="Open Sans"/>
              </a:defRPr>
            </a:lvl4pPr>
            <a:lvl5pPr marL="0" marR="0" lvl="4" indent="0" algn="r" rtl="0">
              <a:spcBef>
                <a:spcPts val="0"/>
              </a:spcBef>
              <a:buNone/>
              <a:defRPr sz="1200">
                <a:solidFill>
                  <a:srgbClr val="888888"/>
                </a:solidFill>
                <a:latin typeface="Open Sans"/>
                <a:ea typeface="Open Sans"/>
                <a:cs typeface="Open Sans"/>
                <a:sym typeface="Open Sans"/>
              </a:defRPr>
            </a:lvl5pPr>
            <a:lvl6pPr marL="0" marR="0" lvl="5" indent="0" algn="r" rtl="0">
              <a:spcBef>
                <a:spcPts val="0"/>
              </a:spcBef>
              <a:buNone/>
              <a:defRPr sz="1200">
                <a:solidFill>
                  <a:srgbClr val="888888"/>
                </a:solidFill>
                <a:latin typeface="Open Sans"/>
                <a:ea typeface="Open Sans"/>
                <a:cs typeface="Open Sans"/>
                <a:sym typeface="Open Sans"/>
              </a:defRPr>
            </a:lvl6pPr>
            <a:lvl7pPr marL="0" marR="0" lvl="6" indent="0" algn="r" rtl="0">
              <a:spcBef>
                <a:spcPts val="0"/>
              </a:spcBef>
              <a:buNone/>
              <a:defRPr sz="1200">
                <a:solidFill>
                  <a:srgbClr val="888888"/>
                </a:solidFill>
                <a:latin typeface="Open Sans"/>
                <a:ea typeface="Open Sans"/>
                <a:cs typeface="Open Sans"/>
                <a:sym typeface="Open Sans"/>
              </a:defRPr>
            </a:lvl7pPr>
            <a:lvl8pPr marL="0" marR="0" lvl="7" indent="0" algn="r" rtl="0">
              <a:spcBef>
                <a:spcPts val="0"/>
              </a:spcBef>
              <a:buNone/>
              <a:defRPr sz="1200">
                <a:solidFill>
                  <a:srgbClr val="888888"/>
                </a:solidFill>
                <a:latin typeface="Open Sans"/>
                <a:ea typeface="Open Sans"/>
                <a:cs typeface="Open Sans"/>
                <a:sym typeface="Open Sans"/>
              </a:defRPr>
            </a:lvl8pPr>
            <a:lvl9pPr marL="0" marR="0" lvl="8" indent="0" algn="r" rtl="0">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629841" y="273844"/>
            <a:ext cx="7886700" cy="9942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 name="Google Shape;43;p6"/>
          <p:cNvSpPr txBox="1">
            <a:spLocks noGrp="1"/>
          </p:cNvSpPr>
          <p:nvPr>
            <p:ph type="body" idx="1"/>
          </p:nvPr>
        </p:nvSpPr>
        <p:spPr>
          <a:xfrm>
            <a:off x="629842" y="1260872"/>
            <a:ext cx="3868200" cy="6180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Open Sans"/>
                <a:ea typeface="Open Sans"/>
                <a:cs typeface="Open Sans"/>
                <a:sym typeface="Open Sans"/>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Open Sans"/>
                <a:ea typeface="Open Sans"/>
                <a:cs typeface="Open Sans"/>
                <a:sym typeface="Open Sans"/>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9pPr>
          </a:lstStyle>
          <a:p>
            <a:endParaRPr/>
          </a:p>
        </p:txBody>
      </p:sp>
      <p:sp>
        <p:nvSpPr>
          <p:cNvPr id="44" name="Google Shape;44;p6"/>
          <p:cNvSpPr txBox="1">
            <a:spLocks noGrp="1"/>
          </p:cNvSpPr>
          <p:nvPr>
            <p:ph type="body" idx="2"/>
          </p:nvPr>
        </p:nvSpPr>
        <p:spPr>
          <a:xfrm>
            <a:off x="629842" y="1878806"/>
            <a:ext cx="3868200" cy="2763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45" name="Google Shape;45;p6"/>
          <p:cNvSpPr txBox="1">
            <a:spLocks noGrp="1"/>
          </p:cNvSpPr>
          <p:nvPr>
            <p:ph type="body" idx="3"/>
          </p:nvPr>
        </p:nvSpPr>
        <p:spPr>
          <a:xfrm>
            <a:off x="4629150" y="1260872"/>
            <a:ext cx="3887400" cy="6180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Open Sans"/>
                <a:ea typeface="Open Sans"/>
                <a:cs typeface="Open Sans"/>
                <a:sym typeface="Open Sans"/>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Open Sans"/>
                <a:ea typeface="Open Sans"/>
                <a:cs typeface="Open Sans"/>
                <a:sym typeface="Open Sans"/>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9pPr>
          </a:lstStyle>
          <a:p>
            <a:endParaRPr/>
          </a:p>
        </p:txBody>
      </p:sp>
      <p:sp>
        <p:nvSpPr>
          <p:cNvPr id="46" name="Google Shape;46;p6"/>
          <p:cNvSpPr txBox="1">
            <a:spLocks noGrp="1"/>
          </p:cNvSpPr>
          <p:nvPr>
            <p:ph type="body" idx="4"/>
          </p:nvPr>
        </p:nvSpPr>
        <p:spPr>
          <a:xfrm>
            <a:off x="4629150" y="1878806"/>
            <a:ext cx="3887400" cy="2763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47" name="Google Shape;47;p6"/>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48" name="Google Shape;48;p6"/>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49" name="Google Shape;49;p6"/>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Open Sans"/>
                <a:ea typeface="Open Sans"/>
                <a:cs typeface="Open Sans"/>
                <a:sym typeface="Open Sans"/>
              </a:defRPr>
            </a:lvl1pPr>
            <a:lvl2pPr marL="0" marR="0" lvl="1" indent="0" algn="r" rtl="0">
              <a:spcBef>
                <a:spcPts val="0"/>
              </a:spcBef>
              <a:buNone/>
              <a:defRPr sz="1200">
                <a:solidFill>
                  <a:srgbClr val="888888"/>
                </a:solidFill>
                <a:latin typeface="Open Sans"/>
                <a:ea typeface="Open Sans"/>
                <a:cs typeface="Open Sans"/>
                <a:sym typeface="Open Sans"/>
              </a:defRPr>
            </a:lvl2pPr>
            <a:lvl3pPr marL="0" marR="0" lvl="2" indent="0" algn="r" rtl="0">
              <a:spcBef>
                <a:spcPts val="0"/>
              </a:spcBef>
              <a:buNone/>
              <a:defRPr sz="1200">
                <a:solidFill>
                  <a:srgbClr val="888888"/>
                </a:solidFill>
                <a:latin typeface="Open Sans"/>
                <a:ea typeface="Open Sans"/>
                <a:cs typeface="Open Sans"/>
                <a:sym typeface="Open Sans"/>
              </a:defRPr>
            </a:lvl3pPr>
            <a:lvl4pPr marL="0" marR="0" lvl="3" indent="0" algn="r" rtl="0">
              <a:spcBef>
                <a:spcPts val="0"/>
              </a:spcBef>
              <a:buNone/>
              <a:defRPr sz="1200">
                <a:solidFill>
                  <a:srgbClr val="888888"/>
                </a:solidFill>
                <a:latin typeface="Open Sans"/>
                <a:ea typeface="Open Sans"/>
                <a:cs typeface="Open Sans"/>
                <a:sym typeface="Open Sans"/>
              </a:defRPr>
            </a:lvl4pPr>
            <a:lvl5pPr marL="0" marR="0" lvl="4" indent="0" algn="r" rtl="0">
              <a:spcBef>
                <a:spcPts val="0"/>
              </a:spcBef>
              <a:buNone/>
              <a:defRPr sz="1200">
                <a:solidFill>
                  <a:srgbClr val="888888"/>
                </a:solidFill>
                <a:latin typeface="Open Sans"/>
                <a:ea typeface="Open Sans"/>
                <a:cs typeface="Open Sans"/>
                <a:sym typeface="Open Sans"/>
              </a:defRPr>
            </a:lvl5pPr>
            <a:lvl6pPr marL="0" marR="0" lvl="5" indent="0" algn="r" rtl="0">
              <a:spcBef>
                <a:spcPts val="0"/>
              </a:spcBef>
              <a:buNone/>
              <a:defRPr sz="1200">
                <a:solidFill>
                  <a:srgbClr val="888888"/>
                </a:solidFill>
                <a:latin typeface="Open Sans"/>
                <a:ea typeface="Open Sans"/>
                <a:cs typeface="Open Sans"/>
                <a:sym typeface="Open Sans"/>
              </a:defRPr>
            </a:lvl6pPr>
            <a:lvl7pPr marL="0" marR="0" lvl="6" indent="0" algn="r" rtl="0">
              <a:spcBef>
                <a:spcPts val="0"/>
              </a:spcBef>
              <a:buNone/>
              <a:defRPr sz="1200">
                <a:solidFill>
                  <a:srgbClr val="888888"/>
                </a:solidFill>
                <a:latin typeface="Open Sans"/>
                <a:ea typeface="Open Sans"/>
                <a:cs typeface="Open Sans"/>
                <a:sym typeface="Open Sans"/>
              </a:defRPr>
            </a:lvl7pPr>
            <a:lvl8pPr marL="0" marR="0" lvl="7" indent="0" algn="r" rtl="0">
              <a:spcBef>
                <a:spcPts val="0"/>
              </a:spcBef>
              <a:buNone/>
              <a:defRPr sz="1200">
                <a:solidFill>
                  <a:srgbClr val="888888"/>
                </a:solidFill>
                <a:latin typeface="Open Sans"/>
                <a:ea typeface="Open Sans"/>
                <a:cs typeface="Open Sans"/>
                <a:sym typeface="Open Sans"/>
              </a:defRPr>
            </a:lvl8pPr>
            <a:lvl9pPr marL="0" marR="0" lvl="8" indent="0" algn="r" rtl="0">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7"/>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2" name="Google Shape;52;p7"/>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53" name="Google Shape;53;p7"/>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54" name="Google Shape;54;p7"/>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Open Sans"/>
                <a:ea typeface="Open Sans"/>
                <a:cs typeface="Open Sans"/>
                <a:sym typeface="Open Sans"/>
              </a:defRPr>
            </a:lvl1pPr>
            <a:lvl2pPr marL="0" marR="0" lvl="1" indent="0" algn="r" rtl="0">
              <a:spcBef>
                <a:spcPts val="0"/>
              </a:spcBef>
              <a:buNone/>
              <a:defRPr sz="1200">
                <a:solidFill>
                  <a:srgbClr val="888888"/>
                </a:solidFill>
                <a:latin typeface="Open Sans"/>
                <a:ea typeface="Open Sans"/>
                <a:cs typeface="Open Sans"/>
                <a:sym typeface="Open Sans"/>
              </a:defRPr>
            </a:lvl2pPr>
            <a:lvl3pPr marL="0" marR="0" lvl="2" indent="0" algn="r" rtl="0">
              <a:spcBef>
                <a:spcPts val="0"/>
              </a:spcBef>
              <a:buNone/>
              <a:defRPr sz="1200">
                <a:solidFill>
                  <a:srgbClr val="888888"/>
                </a:solidFill>
                <a:latin typeface="Open Sans"/>
                <a:ea typeface="Open Sans"/>
                <a:cs typeface="Open Sans"/>
                <a:sym typeface="Open Sans"/>
              </a:defRPr>
            </a:lvl3pPr>
            <a:lvl4pPr marL="0" marR="0" lvl="3" indent="0" algn="r" rtl="0">
              <a:spcBef>
                <a:spcPts val="0"/>
              </a:spcBef>
              <a:buNone/>
              <a:defRPr sz="1200">
                <a:solidFill>
                  <a:srgbClr val="888888"/>
                </a:solidFill>
                <a:latin typeface="Open Sans"/>
                <a:ea typeface="Open Sans"/>
                <a:cs typeface="Open Sans"/>
                <a:sym typeface="Open Sans"/>
              </a:defRPr>
            </a:lvl4pPr>
            <a:lvl5pPr marL="0" marR="0" lvl="4" indent="0" algn="r" rtl="0">
              <a:spcBef>
                <a:spcPts val="0"/>
              </a:spcBef>
              <a:buNone/>
              <a:defRPr sz="1200">
                <a:solidFill>
                  <a:srgbClr val="888888"/>
                </a:solidFill>
                <a:latin typeface="Open Sans"/>
                <a:ea typeface="Open Sans"/>
                <a:cs typeface="Open Sans"/>
                <a:sym typeface="Open Sans"/>
              </a:defRPr>
            </a:lvl5pPr>
            <a:lvl6pPr marL="0" marR="0" lvl="5" indent="0" algn="r" rtl="0">
              <a:spcBef>
                <a:spcPts val="0"/>
              </a:spcBef>
              <a:buNone/>
              <a:defRPr sz="1200">
                <a:solidFill>
                  <a:srgbClr val="888888"/>
                </a:solidFill>
                <a:latin typeface="Open Sans"/>
                <a:ea typeface="Open Sans"/>
                <a:cs typeface="Open Sans"/>
                <a:sym typeface="Open Sans"/>
              </a:defRPr>
            </a:lvl6pPr>
            <a:lvl7pPr marL="0" marR="0" lvl="6" indent="0" algn="r" rtl="0">
              <a:spcBef>
                <a:spcPts val="0"/>
              </a:spcBef>
              <a:buNone/>
              <a:defRPr sz="1200">
                <a:solidFill>
                  <a:srgbClr val="888888"/>
                </a:solidFill>
                <a:latin typeface="Open Sans"/>
                <a:ea typeface="Open Sans"/>
                <a:cs typeface="Open Sans"/>
                <a:sym typeface="Open Sans"/>
              </a:defRPr>
            </a:lvl7pPr>
            <a:lvl8pPr marL="0" marR="0" lvl="7" indent="0" algn="r" rtl="0">
              <a:spcBef>
                <a:spcPts val="0"/>
              </a:spcBef>
              <a:buNone/>
              <a:defRPr sz="1200">
                <a:solidFill>
                  <a:srgbClr val="888888"/>
                </a:solidFill>
                <a:latin typeface="Open Sans"/>
                <a:ea typeface="Open Sans"/>
                <a:cs typeface="Open Sans"/>
                <a:sym typeface="Open Sans"/>
              </a:defRPr>
            </a:lvl8pPr>
            <a:lvl9pPr marL="0" marR="0" lvl="8" indent="0" algn="r" rtl="0">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8"/>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57" name="Google Shape;57;p8"/>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58" name="Google Shape;58;p8"/>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Open Sans"/>
                <a:ea typeface="Open Sans"/>
                <a:cs typeface="Open Sans"/>
                <a:sym typeface="Open Sans"/>
              </a:defRPr>
            </a:lvl1pPr>
            <a:lvl2pPr marL="0" marR="0" lvl="1" indent="0" algn="r" rtl="0">
              <a:spcBef>
                <a:spcPts val="0"/>
              </a:spcBef>
              <a:buNone/>
              <a:defRPr sz="1200">
                <a:solidFill>
                  <a:srgbClr val="888888"/>
                </a:solidFill>
                <a:latin typeface="Open Sans"/>
                <a:ea typeface="Open Sans"/>
                <a:cs typeface="Open Sans"/>
                <a:sym typeface="Open Sans"/>
              </a:defRPr>
            </a:lvl2pPr>
            <a:lvl3pPr marL="0" marR="0" lvl="2" indent="0" algn="r" rtl="0">
              <a:spcBef>
                <a:spcPts val="0"/>
              </a:spcBef>
              <a:buNone/>
              <a:defRPr sz="1200">
                <a:solidFill>
                  <a:srgbClr val="888888"/>
                </a:solidFill>
                <a:latin typeface="Open Sans"/>
                <a:ea typeface="Open Sans"/>
                <a:cs typeface="Open Sans"/>
                <a:sym typeface="Open Sans"/>
              </a:defRPr>
            </a:lvl3pPr>
            <a:lvl4pPr marL="0" marR="0" lvl="3" indent="0" algn="r" rtl="0">
              <a:spcBef>
                <a:spcPts val="0"/>
              </a:spcBef>
              <a:buNone/>
              <a:defRPr sz="1200">
                <a:solidFill>
                  <a:srgbClr val="888888"/>
                </a:solidFill>
                <a:latin typeface="Open Sans"/>
                <a:ea typeface="Open Sans"/>
                <a:cs typeface="Open Sans"/>
                <a:sym typeface="Open Sans"/>
              </a:defRPr>
            </a:lvl4pPr>
            <a:lvl5pPr marL="0" marR="0" lvl="4" indent="0" algn="r" rtl="0">
              <a:spcBef>
                <a:spcPts val="0"/>
              </a:spcBef>
              <a:buNone/>
              <a:defRPr sz="1200">
                <a:solidFill>
                  <a:srgbClr val="888888"/>
                </a:solidFill>
                <a:latin typeface="Open Sans"/>
                <a:ea typeface="Open Sans"/>
                <a:cs typeface="Open Sans"/>
                <a:sym typeface="Open Sans"/>
              </a:defRPr>
            </a:lvl5pPr>
            <a:lvl6pPr marL="0" marR="0" lvl="5" indent="0" algn="r" rtl="0">
              <a:spcBef>
                <a:spcPts val="0"/>
              </a:spcBef>
              <a:buNone/>
              <a:defRPr sz="1200">
                <a:solidFill>
                  <a:srgbClr val="888888"/>
                </a:solidFill>
                <a:latin typeface="Open Sans"/>
                <a:ea typeface="Open Sans"/>
                <a:cs typeface="Open Sans"/>
                <a:sym typeface="Open Sans"/>
              </a:defRPr>
            </a:lvl6pPr>
            <a:lvl7pPr marL="0" marR="0" lvl="6" indent="0" algn="r" rtl="0">
              <a:spcBef>
                <a:spcPts val="0"/>
              </a:spcBef>
              <a:buNone/>
              <a:defRPr sz="1200">
                <a:solidFill>
                  <a:srgbClr val="888888"/>
                </a:solidFill>
                <a:latin typeface="Open Sans"/>
                <a:ea typeface="Open Sans"/>
                <a:cs typeface="Open Sans"/>
                <a:sym typeface="Open Sans"/>
              </a:defRPr>
            </a:lvl7pPr>
            <a:lvl8pPr marL="0" marR="0" lvl="7" indent="0" algn="r" rtl="0">
              <a:spcBef>
                <a:spcPts val="0"/>
              </a:spcBef>
              <a:buNone/>
              <a:defRPr sz="1200">
                <a:solidFill>
                  <a:srgbClr val="888888"/>
                </a:solidFill>
                <a:latin typeface="Open Sans"/>
                <a:ea typeface="Open Sans"/>
                <a:cs typeface="Open Sans"/>
                <a:sym typeface="Open Sans"/>
              </a:defRPr>
            </a:lvl8pPr>
            <a:lvl9pPr marL="0" marR="0" lvl="8" indent="0" algn="r" rtl="0">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9"/>
          <p:cNvSpPr txBox="1">
            <a:spLocks noGrp="1"/>
          </p:cNvSpPr>
          <p:nvPr>
            <p:ph type="title"/>
          </p:nvPr>
        </p:nvSpPr>
        <p:spPr>
          <a:xfrm>
            <a:off x="629841" y="342900"/>
            <a:ext cx="2949300" cy="12000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Open Sans"/>
              <a:buNone/>
              <a:defRPr sz="32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 name="Google Shape;61;p9"/>
          <p:cNvSpPr txBox="1">
            <a:spLocks noGrp="1"/>
          </p:cNvSpPr>
          <p:nvPr>
            <p:ph type="body" idx="1"/>
          </p:nvPr>
        </p:nvSpPr>
        <p:spPr>
          <a:xfrm>
            <a:off x="3887391" y="740569"/>
            <a:ext cx="4629300" cy="36552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Open Sans"/>
                <a:ea typeface="Open Sans"/>
                <a:cs typeface="Open Sans"/>
                <a:sym typeface="Open Sans"/>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9pPr>
          </a:lstStyle>
          <a:p>
            <a:endParaRPr/>
          </a:p>
        </p:txBody>
      </p:sp>
      <p:sp>
        <p:nvSpPr>
          <p:cNvPr id="62" name="Google Shape;62;p9"/>
          <p:cNvSpPr txBox="1">
            <a:spLocks noGrp="1"/>
          </p:cNvSpPr>
          <p:nvPr>
            <p:ph type="body" idx="2"/>
          </p:nvPr>
        </p:nvSpPr>
        <p:spPr>
          <a:xfrm>
            <a:off x="629841" y="1543050"/>
            <a:ext cx="2949300" cy="28587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Open Sans"/>
                <a:ea typeface="Open Sans"/>
                <a:cs typeface="Open Sans"/>
                <a:sym typeface="Open Sans"/>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Open Sans"/>
                <a:ea typeface="Open Sans"/>
                <a:cs typeface="Open Sans"/>
                <a:sym typeface="Open Sans"/>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9pPr>
          </a:lstStyle>
          <a:p>
            <a:endParaRPr/>
          </a:p>
        </p:txBody>
      </p:sp>
      <p:sp>
        <p:nvSpPr>
          <p:cNvPr id="63" name="Google Shape;63;p9"/>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64" name="Google Shape;64;p9"/>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65" name="Google Shape;65;p9"/>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Open Sans"/>
                <a:ea typeface="Open Sans"/>
                <a:cs typeface="Open Sans"/>
                <a:sym typeface="Open Sans"/>
              </a:defRPr>
            </a:lvl1pPr>
            <a:lvl2pPr marL="0" marR="0" lvl="1" indent="0" algn="r" rtl="0">
              <a:spcBef>
                <a:spcPts val="0"/>
              </a:spcBef>
              <a:buNone/>
              <a:defRPr sz="1200">
                <a:solidFill>
                  <a:srgbClr val="888888"/>
                </a:solidFill>
                <a:latin typeface="Open Sans"/>
                <a:ea typeface="Open Sans"/>
                <a:cs typeface="Open Sans"/>
                <a:sym typeface="Open Sans"/>
              </a:defRPr>
            </a:lvl2pPr>
            <a:lvl3pPr marL="0" marR="0" lvl="2" indent="0" algn="r" rtl="0">
              <a:spcBef>
                <a:spcPts val="0"/>
              </a:spcBef>
              <a:buNone/>
              <a:defRPr sz="1200">
                <a:solidFill>
                  <a:srgbClr val="888888"/>
                </a:solidFill>
                <a:latin typeface="Open Sans"/>
                <a:ea typeface="Open Sans"/>
                <a:cs typeface="Open Sans"/>
                <a:sym typeface="Open Sans"/>
              </a:defRPr>
            </a:lvl3pPr>
            <a:lvl4pPr marL="0" marR="0" lvl="3" indent="0" algn="r" rtl="0">
              <a:spcBef>
                <a:spcPts val="0"/>
              </a:spcBef>
              <a:buNone/>
              <a:defRPr sz="1200">
                <a:solidFill>
                  <a:srgbClr val="888888"/>
                </a:solidFill>
                <a:latin typeface="Open Sans"/>
                <a:ea typeface="Open Sans"/>
                <a:cs typeface="Open Sans"/>
                <a:sym typeface="Open Sans"/>
              </a:defRPr>
            </a:lvl4pPr>
            <a:lvl5pPr marL="0" marR="0" lvl="4" indent="0" algn="r" rtl="0">
              <a:spcBef>
                <a:spcPts val="0"/>
              </a:spcBef>
              <a:buNone/>
              <a:defRPr sz="1200">
                <a:solidFill>
                  <a:srgbClr val="888888"/>
                </a:solidFill>
                <a:latin typeface="Open Sans"/>
                <a:ea typeface="Open Sans"/>
                <a:cs typeface="Open Sans"/>
                <a:sym typeface="Open Sans"/>
              </a:defRPr>
            </a:lvl5pPr>
            <a:lvl6pPr marL="0" marR="0" lvl="5" indent="0" algn="r" rtl="0">
              <a:spcBef>
                <a:spcPts val="0"/>
              </a:spcBef>
              <a:buNone/>
              <a:defRPr sz="1200">
                <a:solidFill>
                  <a:srgbClr val="888888"/>
                </a:solidFill>
                <a:latin typeface="Open Sans"/>
                <a:ea typeface="Open Sans"/>
                <a:cs typeface="Open Sans"/>
                <a:sym typeface="Open Sans"/>
              </a:defRPr>
            </a:lvl6pPr>
            <a:lvl7pPr marL="0" marR="0" lvl="6" indent="0" algn="r" rtl="0">
              <a:spcBef>
                <a:spcPts val="0"/>
              </a:spcBef>
              <a:buNone/>
              <a:defRPr sz="1200">
                <a:solidFill>
                  <a:srgbClr val="888888"/>
                </a:solidFill>
                <a:latin typeface="Open Sans"/>
                <a:ea typeface="Open Sans"/>
                <a:cs typeface="Open Sans"/>
                <a:sym typeface="Open Sans"/>
              </a:defRPr>
            </a:lvl7pPr>
            <a:lvl8pPr marL="0" marR="0" lvl="7" indent="0" algn="r" rtl="0">
              <a:spcBef>
                <a:spcPts val="0"/>
              </a:spcBef>
              <a:buNone/>
              <a:defRPr sz="1200">
                <a:solidFill>
                  <a:srgbClr val="888888"/>
                </a:solidFill>
                <a:latin typeface="Open Sans"/>
                <a:ea typeface="Open Sans"/>
                <a:cs typeface="Open Sans"/>
                <a:sym typeface="Open Sans"/>
              </a:defRPr>
            </a:lvl8pPr>
            <a:lvl9pPr marL="0" marR="0" lvl="8" indent="0" algn="r" rtl="0">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10"/>
          <p:cNvSpPr txBox="1">
            <a:spLocks noGrp="1"/>
          </p:cNvSpPr>
          <p:nvPr>
            <p:ph type="title"/>
          </p:nvPr>
        </p:nvSpPr>
        <p:spPr>
          <a:xfrm>
            <a:off x="629841" y="342900"/>
            <a:ext cx="2949300" cy="12000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Open Sans"/>
              <a:buNone/>
              <a:defRPr sz="32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8" name="Google Shape;68;p10"/>
          <p:cNvSpPr>
            <a:spLocks noGrp="1"/>
          </p:cNvSpPr>
          <p:nvPr>
            <p:ph type="pic" idx="2"/>
          </p:nvPr>
        </p:nvSpPr>
        <p:spPr>
          <a:xfrm>
            <a:off x="3887391" y="740569"/>
            <a:ext cx="4629300" cy="36552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Open Sans"/>
                <a:ea typeface="Open Sans"/>
                <a:cs typeface="Open Sans"/>
                <a:sym typeface="Open Sans"/>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Open Sans"/>
                <a:ea typeface="Open Sans"/>
                <a:cs typeface="Open Sans"/>
                <a:sym typeface="Open Sans"/>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Open Sans"/>
                <a:ea typeface="Open Sans"/>
                <a:cs typeface="Open Sans"/>
                <a:sym typeface="Open Sans"/>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9pPr>
          </a:lstStyle>
          <a:p>
            <a:endParaRPr/>
          </a:p>
        </p:txBody>
      </p:sp>
      <p:sp>
        <p:nvSpPr>
          <p:cNvPr id="69" name="Google Shape;69;p10"/>
          <p:cNvSpPr txBox="1">
            <a:spLocks noGrp="1"/>
          </p:cNvSpPr>
          <p:nvPr>
            <p:ph type="body" idx="1"/>
          </p:nvPr>
        </p:nvSpPr>
        <p:spPr>
          <a:xfrm>
            <a:off x="629841" y="1543050"/>
            <a:ext cx="2949300" cy="28587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Open Sans"/>
                <a:ea typeface="Open Sans"/>
                <a:cs typeface="Open Sans"/>
                <a:sym typeface="Open Sans"/>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Open Sans"/>
                <a:ea typeface="Open Sans"/>
                <a:cs typeface="Open Sans"/>
                <a:sym typeface="Open Sans"/>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9pPr>
          </a:lstStyle>
          <a:p>
            <a:endParaRPr/>
          </a:p>
        </p:txBody>
      </p:sp>
      <p:sp>
        <p:nvSpPr>
          <p:cNvPr id="70" name="Google Shape;70;p10"/>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71" name="Google Shape;71;p10"/>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72" name="Google Shape;72;p10"/>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Open Sans"/>
                <a:ea typeface="Open Sans"/>
                <a:cs typeface="Open Sans"/>
                <a:sym typeface="Open Sans"/>
              </a:defRPr>
            </a:lvl1pPr>
            <a:lvl2pPr marL="0" marR="0" lvl="1" indent="0" algn="r" rtl="0">
              <a:spcBef>
                <a:spcPts val="0"/>
              </a:spcBef>
              <a:buNone/>
              <a:defRPr sz="1200">
                <a:solidFill>
                  <a:srgbClr val="888888"/>
                </a:solidFill>
                <a:latin typeface="Open Sans"/>
                <a:ea typeface="Open Sans"/>
                <a:cs typeface="Open Sans"/>
                <a:sym typeface="Open Sans"/>
              </a:defRPr>
            </a:lvl2pPr>
            <a:lvl3pPr marL="0" marR="0" lvl="2" indent="0" algn="r" rtl="0">
              <a:spcBef>
                <a:spcPts val="0"/>
              </a:spcBef>
              <a:buNone/>
              <a:defRPr sz="1200">
                <a:solidFill>
                  <a:srgbClr val="888888"/>
                </a:solidFill>
                <a:latin typeface="Open Sans"/>
                <a:ea typeface="Open Sans"/>
                <a:cs typeface="Open Sans"/>
                <a:sym typeface="Open Sans"/>
              </a:defRPr>
            </a:lvl3pPr>
            <a:lvl4pPr marL="0" marR="0" lvl="3" indent="0" algn="r" rtl="0">
              <a:spcBef>
                <a:spcPts val="0"/>
              </a:spcBef>
              <a:buNone/>
              <a:defRPr sz="1200">
                <a:solidFill>
                  <a:srgbClr val="888888"/>
                </a:solidFill>
                <a:latin typeface="Open Sans"/>
                <a:ea typeface="Open Sans"/>
                <a:cs typeface="Open Sans"/>
                <a:sym typeface="Open Sans"/>
              </a:defRPr>
            </a:lvl4pPr>
            <a:lvl5pPr marL="0" marR="0" lvl="4" indent="0" algn="r" rtl="0">
              <a:spcBef>
                <a:spcPts val="0"/>
              </a:spcBef>
              <a:buNone/>
              <a:defRPr sz="1200">
                <a:solidFill>
                  <a:srgbClr val="888888"/>
                </a:solidFill>
                <a:latin typeface="Open Sans"/>
                <a:ea typeface="Open Sans"/>
                <a:cs typeface="Open Sans"/>
                <a:sym typeface="Open Sans"/>
              </a:defRPr>
            </a:lvl5pPr>
            <a:lvl6pPr marL="0" marR="0" lvl="5" indent="0" algn="r" rtl="0">
              <a:spcBef>
                <a:spcPts val="0"/>
              </a:spcBef>
              <a:buNone/>
              <a:defRPr sz="1200">
                <a:solidFill>
                  <a:srgbClr val="888888"/>
                </a:solidFill>
                <a:latin typeface="Open Sans"/>
                <a:ea typeface="Open Sans"/>
                <a:cs typeface="Open Sans"/>
                <a:sym typeface="Open Sans"/>
              </a:defRPr>
            </a:lvl6pPr>
            <a:lvl7pPr marL="0" marR="0" lvl="6" indent="0" algn="r" rtl="0">
              <a:spcBef>
                <a:spcPts val="0"/>
              </a:spcBef>
              <a:buNone/>
              <a:defRPr sz="1200">
                <a:solidFill>
                  <a:srgbClr val="888888"/>
                </a:solidFill>
                <a:latin typeface="Open Sans"/>
                <a:ea typeface="Open Sans"/>
                <a:cs typeface="Open Sans"/>
                <a:sym typeface="Open Sans"/>
              </a:defRPr>
            </a:lvl7pPr>
            <a:lvl8pPr marL="0" marR="0" lvl="7" indent="0" algn="r" rtl="0">
              <a:spcBef>
                <a:spcPts val="0"/>
              </a:spcBef>
              <a:buNone/>
              <a:defRPr sz="1200">
                <a:solidFill>
                  <a:srgbClr val="888888"/>
                </a:solidFill>
                <a:latin typeface="Open Sans"/>
                <a:ea typeface="Open Sans"/>
                <a:cs typeface="Open Sans"/>
                <a:sym typeface="Open Sans"/>
              </a:defRPr>
            </a:lvl8pPr>
            <a:lvl9pPr marL="0" marR="0" lvl="8" indent="0" algn="r" rtl="0">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12" name="Google Shape;12;p1"/>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3" name="Google Shape;13;p1"/>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4" name="Google Shape;14;p1"/>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Open Sans"/>
                <a:ea typeface="Open Sans"/>
                <a:cs typeface="Open Sans"/>
                <a:sym typeface="Open Sans"/>
              </a:defRPr>
            </a:lvl1pPr>
            <a:lvl2pPr marL="0" marR="0" lvl="1" indent="0" algn="r" rtl="0">
              <a:spcBef>
                <a:spcPts val="0"/>
              </a:spcBef>
              <a:buNone/>
              <a:defRPr sz="1200" b="0" i="0" u="none" strike="noStrike" cap="none">
                <a:solidFill>
                  <a:srgbClr val="888888"/>
                </a:solidFill>
                <a:latin typeface="Open Sans"/>
                <a:ea typeface="Open Sans"/>
                <a:cs typeface="Open Sans"/>
                <a:sym typeface="Open Sans"/>
              </a:defRPr>
            </a:lvl2pPr>
            <a:lvl3pPr marL="0" marR="0" lvl="2" indent="0" algn="r" rtl="0">
              <a:spcBef>
                <a:spcPts val="0"/>
              </a:spcBef>
              <a:buNone/>
              <a:defRPr sz="1200" b="0" i="0" u="none" strike="noStrike" cap="none">
                <a:solidFill>
                  <a:srgbClr val="888888"/>
                </a:solidFill>
                <a:latin typeface="Open Sans"/>
                <a:ea typeface="Open Sans"/>
                <a:cs typeface="Open Sans"/>
                <a:sym typeface="Open Sans"/>
              </a:defRPr>
            </a:lvl3pPr>
            <a:lvl4pPr marL="0" marR="0" lvl="3" indent="0" algn="r" rtl="0">
              <a:spcBef>
                <a:spcPts val="0"/>
              </a:spcBef>
              <a:buNone/>
              <a:defRPr sz="1200" b="0" i="0" u="none" strike="noStrike" cap="none">
                <a:solidFill>
                  <a:srgbClr val="888888"/>
                </a:solidFill>
                <a:latin typeface="Open Sans"/>
                <a:ea typeface="Open Sans"/>
                <a:cs typeface="Open Sans"/>
                <a:sym typeface="Open Sans"/>
              </a:defRPr>
            </a:lvl4pPr>
            <a:lvl5pPr marL="0" marR="0" lvl="4" indent="0" algn="r" rtl="0">
              <a:spcBef>
                <a:spcPts val="0"/>
              </a:spcBef>
              <a:buNone/>
              <a:defRPr sz="1200" b="0" i="0" u="none" strike="noStrike" cap="none">
                <a:solidFill>
                  <a:srgbClr val="888888"/>
                </a:solidFill>
                <a:latin typeface="Open Sans"/>
                <a:ea typeface="Open Sans"/>
                <a:cs typeface="Open Sans"/>
                <a:sym typeface="Open Sans"/>
              </a:defRPr>
            </a:lvl5pPr>
            <a:lvl6pPr marL="0" marR="0" lvl="5" indent="0" algn="r" rtl="0">
              <a:spcBef>
                <a:spcPts val="0"/>
              </a:spcBef>
              <a:buNone/>
              <a:defRPr sz="1200" b="0" i="0" u="none" strike="noStrike" cap="none">
                <a:solidFill>
                  <a:srgbClr val="888888"/>
                </a:solidFill>
                <a:latin typeface="Open Sans"/>
                <a:ea typeface="Open Sans"/>
                <a:cs typeface="Open Sans"/>
                <a:sym typeface="Open Sans"/>
              </a:defRPr>
            </a:lvl6pPr>
            <a:lvl7pPr marL="0" marR="0" lvl="6" indent="0" algn="r" rtl="0">
              <a:spcBef>
                <a:spcPts val="0"/>
              </a:spcBef>
              <a:buNone/>
              <a:defRPr sz="1200" b="0" i="0" u="none" strike="noStrike" cap="none">
                <a:solidFill>
                  <a:srgbClr val="888888"/>
                </a:solidFill>
                <a:latin typeface="Open Sans"/>
                <a:ea typeface="Open Sans"/>
                <a:cs typeface="Open Sans"/>
                <a:sym typeface="Open Sans"/>
              </a:defRPr>
            </a:lvl7pPr>
            <a:lvl8pPr marL="0" marR="0" lvl="7" indent="0" algn="r" rtl="0">
              <a:spcBef>
                <a:spcPts val="0"/>
              </a:spcBef>
              <a:buNone/>
              <a:defRPr sz="1200" b="0" i="0" u="none" strike="noStrike" cap="none">
                <a:solidFill>
                  <a:srgbClr val="888888"/>
                </a:solidFill>
                <a:latin typeface="Open Sans"/>
                <a:ea typeface="Open Sans"/>
                <a:cs typeface="Open Sans"/>
                <a:sym typeface="Open Sans"/>
              </a:defRPr>
            </a:lvl8pPr>
            <a:lvl9pPr marL="0" marR="0" lvl="8" indent="0" algn="r" rtl="0">
              <a:spcBef>
                <a:spcPts val="0"/>
              </a:spcBef>
              <a:buNone/>
              <a:defRPr sz="12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11.xml.rels><?xml version="1.0" encoding="UTF-8" standalone="yes"?>
<Relationships xmlns="http://schemas.openxmlformats.org/package/2006/relationships"><Relationship Id="rId8" Type="http://schemas.openxmlformats.org/officeDocument/2006/relationships/tags" Target="../tags/tag52.xml"/><Relationship Id="rId13" Type="http://schemas.openxmlformats.org/officeDocument/2006/relationships/image" Target="../media/image10.png"/><Relationship Id="rId3" Type="http://schemas.openxmlformats.org/officeDocument/2006/relationships/tags" Target="../tags/tag47.xml"/><Relationship Id="rId7" Type="http://schemas.openxmlformats.org/officeDocument/2006/relationships/tags" Target="../tags/tag51.xml"/><Relationship Id="rId12" Type="http://schemas.openxmlformats.org/officeDocument/2006/relationships/image" Target="../media/image8.png"/><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tags" Target="../tags/tag50.xml"/><Relationship Id="rId11" Type="http://schemas.openxmlformats.org/officeDocument/2006/relationships/notesSlide" Target="../notesSlides/notesSlide11.xml"/><Relationship Id="rId5" Type="http://schemas.openxmlformats.org/officeDocument/2006/relationships/tags" Target="../tags/tag49.xml"/><Relationship Id="rId10" Type="http://schemas.openxmlformats.org/officeDocument/2006/relationships/slideLayout" Target="../slideLayouts/slideLayout2.xml"/><Relationship Id="rId4" Type="http://schemas.openxmlformats.org/officeDocument/2006/relationships/tags" Target="../tags/tag48.xml"/><Relationship Id="rId9" Type="http://schemas.openxmlformats.org/officeDocument/2006/relationships/tags" Target="../tags/tag53.xml"/></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56.xml"/><Relationship Id="rId7" Type="http://schemas.openxmlformats.org/officeDocument/2006/relationships/tags" Target="../tags/tag60.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tags" Target="../tags/tag59.xml"/><Relationship Id="rId11" Type="http://schemas.openxmlformats.org/officeDocument/2006/relationships/image" Target="../media/image11.png"/><Relationship Id="rId5" Type="http://schemas.openxmlformats.org/officeDocument/2006/relationships/tags" Target="../tags/tag58.xml"/><Relationship Id="rId10" Type="http://schemas.openxmlformats.org/officeDocument/2006/relationships/image" Target="../media/image8.png"/><Relationship Id="rId4" Type="http://schemas.openxmlformats.org/officeDocument/2006/relationships/tags" Target="../tags/tag57.xml"/><Relationship Id="rId9"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14.xml.rels><?xml version="1.0" encoding="UTF-8" standalone="yes"?>
<Relationships xmlns="http://schemas.openxmlformats.org/package/2006/relationships"><Relationship Id="rId8" Type="http://schemas.openxmlformats.org/officeDocument/2006/relationships/tags" Target="../tags/tag69.xml"/><Relationship Id="rId13" Type="http://schemas.openxmlformats.org/officeDocument/2006/relationships/image" Target="../media/image12.png"/><Relationship Id="rId3" Type="http://schemas.openxmlformats.org/officeDocument/2006/relationships/tags" Target="../tags/tag64.xml"/><Relationship Id="rId7" Type="http://schemas.openxmlformats.org/officeDocument/2006/relationships/tags" Target="../tags/tag68.xml"/><Relationship Id="rId12" Type="http://schemas.openxmlformats.org/officeDocument/2006/relationships/image" Target="../media/image8.png"/><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tags" Target="../tags/tag67.xml"/><Relationship Id="rId11" Type="http://schemas.openxmlformats.org/officeDocument/2006/relationships/notesSlide" Target="../notesSlides/notesSlide14.xml"/><Relationship Id="rId5" Type="http://schemas.openxmlformats.org/officeDocument/2006/relationships/tags" Target="../tags/tag66.xml"/><Relationship Id="rId10" Type="http://schemas.openxmlformats.org/officeDocument/2006/relationships/slideLayout" Target="../slideLayouts/slideLayout2.xml"/><Relationship Id="rId4" Type="http://schemas.openxmlformats.org/officeDocument/2006/relationships/tags" Target="../tags/tag65.xml"/><Relationship Id="rId9" Type="http://schemas.openxmlformats.org/officeDocument/2006/relationships/tags" Target="../tags/tag70.xml"/></Relationships>
</file>

<file path=ppt/slides/_rels/slide15.xml.rels><?xml version="1.0" encoding="UTF-8" standalone="yes"?>
<Relationships xmlns="http://schemas.openxmlformats.org/package/2006/relationships"><Relationship Id="rId8" Type="http://schemas.openxmlformats.org/officeDocument/2006/relationships/tags" Target="../tags/tag78.xml"/><Relationship Id="rId13" Type="http://schemas.openxmlformats.org/officeDocument/2006/relationships/image" Target="../media/image13.png"/><Relationship Id="rId3" Type="http://schemas.openxmlformats.org/officeDocument/2006/relationships/tags" Target="../tags/tag73.xml"/><Relationship Id="rId7" Type="http://schemas.openxmlformats.org/officeDocument/2006/relationships/tags" Target="../tags/tag77.xml"/><Relationship Id="rId12" Type="http://schemas.openxmlformats.org/officeDocument/2006/relationships/image" Target="../media/image8.png"/><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tags" Target="../tags/tag76.xml"/><Relationship Id="rId11" Type="http://schemas.openxmlformats.org/officeDocument/2006/relationships/notesSlide" Target="../notesSlides/notesSlide15.xml"/><Relationship Id="rId5" Type="http://schemas.openxmlformats.org/officeDocument/2006/relationships/tags" Target="../tags/tag75.xml"/><Relationship Id="rId10" Type="http://schemas.openxmlformats.org/officeDocument/2006/relationships/slideLayout" Target="../slideLayouts/slideLayout2.xml"/><Relationship Id="rId4" Type="http://schemas.openxmlformats.org/officeDocument/2006/relationships/tags" Target="../tags/tag74.xml"/><Relationship Id="rId9" Type="http://schemas.openxmlformats.org/officeDocument/2006/relationships/tags" Target="../tags/tag79.xml"/></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82.xml"/><Relationship Id="rId7" Type="http://schemas.openxmlformats.org/officeDocument/2006/relationships/tags" Target="../tags/tag86.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11" Type="http://schemas.openxmlformats.org/officeDocument/2006/relationships/image" Target="../media/image14.png"/><Relationship Id="rId5" Type="http://schemas.openxmlformats.org/officeDocument/2006/relationships/tags" Target="../tags/tag84.xml"/><Relationship Id="rId10" Type="http://schemas.openxmlformats.org/officeDocument/2006/relationships/image" Target="../media/image8.png"/><Relationship Id="rId4" Type="http://schemas.openxmlformats.org/officeDocument/2006/relationships/tags" Target="../tags/tag83.xml"/><Relationship Id="rId9"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8.xml"/><Relationship Id="rId1" Type="http://schemas.openxmlformats.org/officeDocument/2006/relationships/tags" Target="../tags/tag87.xml"/><Relationship Id="rId4"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8.xml"/><Relationship Id="rId7" Type="http://schemas.openxmlformats.org/officeDocument/2006/relationships/notesSlide" Target="../notesSlides/notesSlide3.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Layout" Target="../slideLayouts/slideLayout2.xml"/><Relationship Id="rId5" Type="http://schemas.openxmlformats.org/officeDocument/2006/relationships/tags" Target="../tags/tag10.xml"/><Relationship Id="rId4" Type="http://schemas.openxmlformats.org/officeDocument/2006/relationships/tags" Target="../tags/tag9.xml"/></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4.xml"/><Relationship Id="rId3" Type="http://schemas.openxmlformats.org/officeDocument/2006/relationships/tags" Target="../tags/tag13.xml"/><Relationship Id="rId7"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6.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image" Target="../media/image5.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tags" Target="../tags/tag21.xml"/></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24.xml"/><Relationship Id="rId7" Type="http://schemas.openxmlformats.org/officeDocument/2006/relationships/notesSlide" Target="../notesSlides/notesSlide7.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Layout" Target="../slideLayouts/slideLayout2.xml"/><Relationship Id="rId5" Type="http://schemas.openxmlformats.org/officeDocument/2006/relationships/tags" Target="../tags/tag26.xml"/><Relationship Id="rId4" Type="http://schemas.openxmlformats.org/officeDocument/2006/relationships/tags" Target="../tags/tag25.xml"/></Relationships>
</file>

<file path=ppt/slides/_rels/slide8.xml.rels><?xml version="1.0" encoding="UTF-8" standalone="yes"?>
<Relationships xmlns="http://schemas.openxmlformats.org/package/2006/relationships"><Relationship Id="rId3" Type="http://schemas.openxmlformats.org/officeDocument/2006/relationships/tags" Target="../tags/tag29.xml"/><Relationship Id="rId7" Type="http://schemas.openxmlformats.org/officeDocument/2006/relationships/image" Target="../media/image7.pn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tags" Target="../tags/tag30.xml"/></Relationships>
</file>

<file path=ppt/slides/_rels/slide9.xml.rels><?xml version="1.0" encoding="UTF-8" standalone="yes"?>
<Relationships xmlns="http://schemas.openxmlformats.org/package/2006/relationships"><Relationship Id="rId8" Type="http://schemas.openxmlformats.org/officeDocument/2006/relationships/tags" Target="../tags/tag38.xml"/><Relationship Id="rId13" Type="http://schemas.openxmlformats.org/officeDocument/2006/relationships/tags" Target="../tags/tag43.xml"/><Relationship Id="rId3" Type="http://schemas.openxmlformats.org/officeDocument/2006/relationships/tags" Target="../tags/tag33.xml"/><Relationship Id="rId7" Type="http://schemas.openxmlformats.org/officeDocument/2006/relationships/tags" Target="../tags/tag37.xml"/><Relationship Id="rId12" Type="http://schemas.openxmlformats.org/officeDocument/2006/relationships/tags" Target="../tags/tag42.xml"/><Relationship Id="rId17" Type="http://schemas.openxmlformats.org/officeDocument/2006/relationships/image" Target="../media/image9.png"/><Relationship Id="rId2" Type="http://schemas.openxmlformats.org/officeDocument/2006/relationships/tags" Target="../tags/tag32.xml"/><Relationship Id="rId16" Type="http://schemas.openxmlformats.org/officeDocument/2006/relationships/image" Target="../media/image8.png"/><Relationship Id="rId1" Type="http://schemas.openxmlformats.org/officeDocument/2006/relationships/tags" Target="../tags/tag31.xml"/><Relationship Id="rId6" Type="http://schemas.openxmlformats.org/officeDocument/2006/relationships/tags" Target="../tags/tag36.xml"/><Relationship Id="rId11" Type="http://schemas.openxmlformats.org/officeDocument/2006/relationships/tags" Target="../tags/tag41.xml"/><Relationship Id="rId5" Type="http://schemas.openxmlformats.org/officeDocument/2006/relationships/tags" Target="../tags/tag35.xml"/><Relationship Id="rId15" Type="http://schemas.openxmlformats.org/officeDocument/2006/relationships/notesSlide" Target="../notesSlides/notesSlide9.xml"/><Relationship Id="rId10" Type="http://schemas.openxmlformats.org/officeDocument/2006/relationships/tags" Target="../tags/tag40.xml"/><Relationship Id="rId4" Type="http://schemas.openxmlformats.org/officeDocument/2006/relationships/tags" Target="../tags/tag34.xml"/><Relationship Id="rId9" Type="http://schemas.openxmlformats.org/officeDocument/2006/relationships/tags" Target="../tags/tag39.xml"/><Relationship Id="rId1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3"/>
          <p:cNvPicPr preferRelativeResize="0"/>
          <p:nvPr>
            <p:custDataLst>
              <p:tags r:id="rId1"/>
            </p:custDataLst>
          </p:nvPr>
        </p:nvPicPr>
        <p:blipFill rotWithShape="1">
          <a:blip r:embed="rId6">
            <a:alphaModFix/>
          </a:blip>
          <a:srcRect l="258" r="258"/>
          <a:stretch/>
        </p:blipFill>
        <p:spPr>
          <a:xfrm>
            <a:off x="0" y="0"/>
            <a:ext cx="9143972" cy="5143501"/>
          </a:xfrm>
          <a:prstGeom prst="rect">
            <a:avLst/>
          </a:prstGeom>
          <a:noFill/>
          <a:ln>
            <a:noFill/>
          </a:ln>
        </p:spPr>
      </p:pic>
      <p:sp>
        <p:nvSpPr>
          <p:cNvPr id="90" name="Google Shape;90;p13"/>
          <p:cNvSpPr txBox="1"/>
          <p:nvPr>
            <p:custDataLst>
              <p:tags r:id="rId2"/>
            </p:custDataLst>
          </p:nvPr>
        </p:nvSpPr>
        <p:spPr>
          <a:xfrm>
            <a:off x="3846450" y="1055300"/>
            <a:ext cx="5115300" cy="18054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chemeClr val="dk1"/>
              </a:buClr>
              <a:buFont typeface="Arial"/>
              <a:buNone/>
            </a:pPr>
            <a:r>
              <a:rPr lang="fr-CA" sz="3600" b="1" baseline="0">
                <a:solidFill>
                  <a:schemeClr val="lt1"/>
                </a:solidFill>
                <a:latin typeface="Open Sans"/>
                <a:ea typeface="Open Sans"/>
                <a:cs typeface="Open Sans"/>
                <a:sym typeface="Open Sans"/>
              </a:rPr>
              <a:t>Recensement des élèves</a:t>
            </a:r>
            <a:endParaRPr sz="3600" b="1">
              <a:solidFill>
                <a:schemeClr val="lt1"/>
              </a:solidFill>
              <a:latin typeface="Open Sans"/>
              <a:ea typeface="Open Sans"/>
              <a:cs typeface="Open Sans"/>
              <a:sym typeface="Open Sans"/>
            </a:endParaRPr>
          </a:p>
          <a:p>
            <a:pPr marL="0" lvl="0" indent="0" algn="r" rtl="0">
              <a:spcBef>
                <a:spcPts val="0"/>
              </a:spcBef>
              <a:spcAft>
                <a:spcPts val="0"/>
              </a:spcAft>
              <a:buClr>
                <a:schemeClr val="dk1"/>
              </a:buClr>
              <a:buFont typeface="Arial"/>
              <a:buNone/>
            </a:pPr>
            <a:r>
              <a:rPr lang="fr-CA" sz="2500" b="1" baseline="0">
                <a:solidFill>
                  <a:schemeClr val="lt1"/>
                </a:solidFill>
                <a:latin typeface="Open Sans"/>
                <a:ea typeface="Open Sans"/>
                <a:cs typeface="Open Sans"/>
                <a:sym typeface="Open Sans"/>
              </a:rPr>
              <a:t>Données sur l’éducation spéciale ventilées par identité et expérience des élèves</a:t>
            </a:r>
            <a:endParaRPr sz="2500" b="1">
              <a:solidFill>
                <a:schemeClr val="lt1"/>
              </a:solidFill>
              <a:latin typeface="Open Sans"/>
              <a:ea typeface="Open Sans"/>
              <a:cs typeface="Open Sans"/>
              <a:sym typeface="Open Sans"/>
            </a:endParaRPr>
          </a:p>
          <a:p>
            <a:pPr marL="0" marR="0" lvl="0" indent="0" algn="r" rtl="0">
              <a:spcBef>
                <a:spcPts val="0"/>
              </a:spcBef>
              <a:spcAft>
                <a:spcPts val="0"/>
              </a:spcAft>
              <a:buNone/>
            </a:pPr>
            <a:endParaRPr sz="3800" b="1">
              <a:solidFill>
                <a:schemeClr val="lt1"/>
              </a:solidFill>
              <a:latin typeface="Open Sans"/>
              <a:ea typeface="Open Sans"/>
              <a:cs typeface="Open Sans"/>
              <a:sym typeface="Open Sans"/>
            </a:endParaRPr>
          </a:p>
        </p:txBody>
      </p:sp>
      <p:sp>
        <p:nvSpPr>
          <p:cNvPr id="91" name="Google Shape;91;p13"/>
          <p:cNvSpPr txBox="1"/>
          <p:nvPr>
            <p:custDataLst>
              <p:tags r:id="rId3"/>
            </p:custDataLst>
          </p:nvPr>
        </p:nvSpPr>
        <p:spPr>
          <a:xfrm>
            <a:off x="345799" y="3724050"/>
            <a:ext cx="5115299"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A" sz="1600" baseline="0" dirty="0" err="1">
                <a:latin typeface="Open Sans"/>
                <a:ea typeface="Open Sans"/>
                <a:cs typeface="Open Sans"/>
                <a:sym typeface="Open Sans"/>
              </a:rPr>
              <a:t>Rossana</a:t>
            </a:r>
            <a:r>
              <a:rPr lang="fr-CA" sz="1600" baseline="0" dirty="0">
                <a:latin typeface="Open Sans"/>
                <a:ea typeface="Open Sans"/>
                <a:cs typeface="Open Sans"/>
                <a:sym typeface="Open Sans"/>
              </a:rPr>
              <a:t> </a:t>
            </a:r>
            <a:r>
              <a:rPr lang="fr-CA" sz="1600" baseline="0" dirty="0" err="1">
                <a:latin typeface="Open Sans"/>
                <a:ea typeface="Open Sans"/>
                <a:cs typeface="Open Sans"/>
                <a:sym typeface="Open Sans"/>
              </a:rPr>
              <a:t>Bisceglia</a:t>
            </a:r>
            <a:r>
              <a:rPr lang="fr-CA" sz="1600" baseline="0" dirty="0">
                <a:latin typeface="Open Sans"/>
                <a:ea typeface="Open Sans"/>
                <a:cs typeface="Open Sans"/>
                <a:sym typeface="Open Sans"/>
              </a:rPr>
              <a:t>, Ph. D.</a:t>
            </a:r>
            <a:endParaRPr sz="1600" dirty="0">
              <a:latin typeface="Open Sans"/>
              <a:ea typeface="Open Sans"/>
              <a:cs typeface="Open Sans"/>
              <a:sym typeface="Open Sans"/>
            </a:endParaRPr>
          </a:p>
          <a:p>
            <a:pPr marL="0" lvl="0" indent="0" algn="l" rtl="0">
              <a:spcBef>
                <a:spcPts val="0"/>
              </a:spcBef>
              <a:spcAft>
                <a:spcPts val="0"/>
              </a:spcAft>
              <a:buNone/>
            </a:pPr>
            <a:r>
              <a:rPr lang="fr-CA" sz="1600" baseline="0" dirty="0" err="1">
                <a:latin typeface="Open Sans"/>
                <a:ea typeface="Open Sans"/>
                <a:cs typeface="Open Sans"/>
                <a:sym typeface="Open Sans"/>
              </a:rPr>
              <a:t>Marija</a:t>
            </a:r>
            <a:r>
              <a:rPr lang="fr-CA" sz="1600" baseline="0" dirty="0">
                <a:latin typeface="Open Sans"/>
                <a:ea typeface="Open Sans"/>
                <a:cs typeface="Open Sans"/>
                <a:sym typeface="Open Sans"/>
              </a:rPr>
              <a:t> Glisic, Ph. D.</a:t>
            </a:r>
            <a:endParaRPr sz="1600" dirty="0">
              <a:latin typeface="Open Sans"/>
              <a:ea typeface="Open Sans"/>
              <a:cs typeface="Open Sans"/>
              <a:sym typeface="Open Sans"/>
            </a:endParaRPr>
          </a:p>
          <a:p>
            <a:pPr marL="0" lvl="0" indent="0" algn="l" rtl="0">
              <a:spcBef>
                <a:spcPts val="0"/>
              </a:spcBef>
              <a:spcAft>
                <a:spcPts val="0"/>
              </a:spcAft>
              <a:buNone/>
            </a:pPr>
            <a:r>
              <a:rPr lang="fr-CA" sz="1600" baseline="0" dirty="0">
                <a:latin typeface="Open Sans"/>
                <a:ea typeface="Open Sans"/>
                <a:cs typeface="Open Sans"/>
                <a:sym typeface="Open Sans"/>
              </a:rPr>
              <a:t>Service de la recherche et de la responsabilité</a:t>
            </a:r>
            <a:endParaRPr sz="1600" dirty="0">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2"/>
          <p:cNvSpPr txBox="1">
            <a:spLocks noGrp="1"/>
          </p:cNvSpPr>
          <p:nvPr>
            <p:ph type="body" idx="1"/>
            <p:custDataLst>
              <p:tags r:id="rId1"/>
            </p:custDataLst>
          </p:nvPr>
        </p:nvSpPr>
        <p:spPr>
          <a:xfrm>
            <a:off x="352697" y="960120"/>
            <a:ext cx="8412600" cy="36726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endParaRPr sz="2800" b="1">
              <a:solidFill>
                <a:srgbClr val="FF0000"/>
              </a:solidFill>
            </a:endParaRPr>
          </a:p>
          <a:p>
            <a:pPr marL="0" lvl="0" indent="0" algn="ctr" rtl="0">
              <a:spcBef>
                <a:spcPts val="1000"/>
              </a:spcBef>
              <a:spcAft>
                <a:spcPts val="0"/>
              </a:spcAft>
              <a:buNone/>
            </a:pPr>
            <a:endParaRPr sz="2800" b="1">
              <a:solidFill>
                <a:srgbClr val="FF0000"/>
              </a:solidFill>
            </a:endParaRPr>
          </a:p>
          <a:p>
            <a:pPr marL="0" lvl="0" indent="0" algn="ctr" rtl="0">
              <a:spcBef>
                <a:spcPts val="1000"/>
              </a:spcBef>
              <a:spcAft>
                <a:spcPts val="0"/>
              </a:spcAft>
              <a:buNone/>
            </a:pPr>
            <a:r>
              <a:rPr lang="fr-CA" sz="2800" b="1" baseline="0">
                <a:solidFill>
                  <a:srgbClr val="FF0000"/>
                </a:solidFill>
              </a:rPr>
              <a:t>Comment les élèves ayant un PEI évaluent-ils leur climat scolaire, leur sentiment d’appartenance et leur représentation positive?</a:t>
            </a:r>
            <a:endParaRPr sz="2800" b="1">
              <a:solidFill>
                <a:srgbClr val="FF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3"/>
          <p:cNvSpPr txBox="1">
            <a:spLocks noGrp="1"/>
          </p:cNvSpPr>
          <p:nvPr>
            <p:ph type="title"/>
            <p:custDataLst>
              <p:tags r:id="rId1"/>
            </p:custDataLst>
          </p:nvPr>
        </p:nvSpPr>
        <p:spPr>
          <a:xfrm>
            <a:off x="352697" y="342899"/>
            <a:ext cx="8412600" cy="515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fr-CA" sz="3000" baseline="0"/>
              <a:t>PEI par climat scolaire et sentiment d’appartenance </a:t>
            </a:r>
            <a:endParaRPr sz="3000"/>
          </a:p>
        </p:txBody>
      </p:sp>
      <p:pic>
        <p:nvPicPr>
          <p:cNvPr id="161" name="Google Shape;161;p23"/>
          <p:cNvPicPr preferRelativeResize="0"/>
          <p:nvPr>
            <p:custDataLst>
              <p:tags r:id="rId2"/>
            </p:custDataLst>
          </p:nvPr>
        </p:nvPicPr>
        <p:blipFill>
          <a:blip r:embed="rId12">
            <a:alphaModFix/>
          </a:blip>
          <a:stretch>
            <a:fillRect/>
          </a:stretch>
        </p:blipFill>
        <p:spPr>
          <a:xfrm>
            <a:off x="2147257" y="1239303"/>
            <a:ext cx="4849482" cy="515400"/>
          </a:xfrm>
          <a:prstGeom prst="rect">
            <a:avLst/>
          </a:prstGeom>
          <a:noFill/>
          <a:ln>
            <a:noFill/>
          </a:ln>
        </p:spPr>
      </p:pic>
      <p:pic>
        <p:nvPicPr>
          <p:cNvPr id="162" name="Google Shape;162;p23"/>
          <p:cNvPicPr preferRelativeResize="0"/>
          <p:nvPr>
            <p:custDataLst>
              <p:tags r:id="rId3"/>
            </p:custDataLst>
          </p:nvPr>
        </p:nvPicPr>
        <p:blipFill>
          <a:blip r:embed="rId13">
            <a:alphaModFix/>
          </a:blip>
          <a:stretch>
            <a:fillRect/>
          </a:stretch>
        </p:blipFill>
        <p:spPr>
          <a:xfrm>
            <a:off x="152400" y="1907103"/>
            <a:ext cx="8839200" cy="2760571"/>
          </a:xfrm>
          <a:prstGeom prst="rect">
            <a:avLst/>
          </a:prstGeom>
          <a:noFill/>
          <a:ln>
            <a:noFill/>
          </a:ln>
        </p:spPr>
      </p:pic>
      <p:sp>
        <p:nvSpPr>
          <p:cNvPr id="5" name="TextBox 4">
            <a:extLst>
              <a:ext uri="{FF2B5EF4-FFF2-40B4-BE49-F238E27FC236}">
                <a16:creationId xmlns:a16="http://schemas.microsoft.com/office/drawing/2014/main" id="{3AF4B2C3-4912-C134-EB69-572D2B97EBE5}"/>
              </a:ext>
            </a:extLst>
          </p:cNvPr>
          <p:cNvSpPr txBox="1"/>
          <p:nvPr>
            <p:custDataLst>
              <p:tags r:id="rId4"/>
            </p:custDataLst>
          </p:nvPr>
        </p:nvSpPr>
        <p:spPr>
          <a:xfrm>
            <a:off x="2711303" y="1318679"/>
            <a:ext cx="1775635" cy="253916"/>
          </a:xfrm>
          <a:prstGeom prst="rect">
            <a:avLst/>
          </a:prstGeom>
          <a:solidFill>
            <a:schemeClr val="bg1"/>
          </a:solidFill>
        </p:spPr>
        <p:txBody>
          <a:bodyPr wrap="square" rtlCol="0">
            <a:spAutoFit/>
          </a:bodyPr>
          <a:lstStyle/>
          <a:p>
            <a:pPr algn="ctr"/>
            <a:r>
              <a:rPr lang="fr-CA" sz="1050" b="1" dirty="0"/>
              <a:t>Surreprésentation &gt; 1</a:t>
            </a:r>
          </a:p>
        </p:txBody>
      </p:sp>
      <p:sp>
        <p:nvSpPr>
          <p:cNvPr id="6" name="TextBox 5">
            <a:extLst>
              <a:ext uri="{FF2B5EF4-FFF2-40B4-BE49-F238E27FC236}">
                <a16:creationId xmlns:a16="http://schemas.microsoft.com/office/drawing/2014/main" id="{B7E93FF3-1486-7D74-1013-C66158071234}"/>
              </a:ext>
            </a:extLst>
          </p:cNvPr>
          <p:cNvSpPr txBox="1"/>
          <p:nvPr>
            <p:custDataLst>
              <p:tags r:id="rId5"/>
            </p:custDataLst>
          </p:nvPr>
        </p:nvSpPr>
        <p:spPr>
          <a:xfrm>
            <a:off x="4813863" y="1334958"/>
            <a:ext cx="1775635" cy="261610"/>
          </a:xfrm>
          <a:prstGeom prst="rect">
            <a:avLst/>
          </a:prstGeom>
          <a:solidFill>
            <a:schemeClr val="bg1"/>
          </a:solidFill>
        </p:spPr>
        <p:txBody>
          <a:bodyPr wrap="square" rtlCol="0">
            <a:spAutoFit/>
          </a:bodyPr>
          <a:lstStyle/>
          <a:p>
            <a:pPr algn="ctr"/>
            <a:r>
              <a:rPr lang="fr-CA" sz="1050" b="1"/>
              <a:t>Sous-représentation &lt; 1</a:t>
            </a:r>
          </a:p>
        </p:txBody>
      </p:sp>
      <p:sp>
        <p:nvSpPr>
          <p:cNvPr id="7" name="TextBox 6">
            <a:extLst>
              <a:ext uri="{FF2B5EF4-FFF2-40B4-BE49-F238E27FC236}">
                <a16:creationId xmlns:a16="http://schemas.microsoft.com/office/drawing/2014/main" id="{F832C5F2-60BE-7C94-5796-4626BD57F89E}"/>
              </a:ext>
            </a:extLst>
          </p:cNvPr>
          <p:cNvSpPr txBox="1"/>
          <p:nvPr>
            <p:custDataLst>
              <p:tags r:id="rId6"/>
            </p:custDataLst>
          </p:nvPr>
        </p:nvSpPr>
        <p:spPr>
          <a:xfrm>
            <a:off x="606059" y="2135707"/>
            <a:ext cx="3381151" cy="253916"/>
          </a:xfrm>
          <a:prstGeom prst="rect">
            <a:avLst/>
          </a:prstGeom>
          <a:solidFill>
            <a:schemeClr val="bg1"/>
          </a:solidFill>
        </p:spPr>
        <p:txBody>
          <a:bodyPr wrap="square" rtlCol="0">
            <a:spAutoFit/>
          </a:bodyPr>
          <a:lstStyle/>
          <a:p>
            <a:pPr algn="ctr"/>
            <a:r>
              <a:rPr lang="fr-CA" sz="1050" b="1" dirty="0"/>
              <a:t>Faible perception de climat scolaire positif</a:t>
            </a:r>
          </a:p>
        </p:txBody>
      </p:sp>
      <p:sp>
        <p:nvSpPr>
          <p:cNvPr id="8" name="TextBox 7">
            <a:extLst>
              <a:ext uri="{FF2B5EF4-FFF2-40B4-BE49-F238E27FC236}">
                <a16:creationId xmlns:a16="http://schemas.microsoft.com/office/drawing/2014/main" id="{C9E4E06E-B276-55CD-2CEE-B0FAC2627D5E}"/>
              </a:ext>
            </a:extLst>
          </p:cNvPr>
          <p:cNvSpPr txBox="1"/>
          <p:nvPr>
            <p:custDataLst>
              <p:tags r:id="rId7"/>
            </p:custDataLst>
          </p:nvPr>
        </p:nvSpPr>
        <p:spPr>
          <a:xfrm>
            <a:off x="5075277" y="2008749"/>
            <a:ext cx="3381151" cy="253916"/>
          </a:xfrm>
          <a:prstGeom prst="rect">
            <a:avLst/>
          </a:prstGeom>
          <a:solidFill>
            <a:schemeClr val="bg1"/>
          </a:solidFill>
        </p:spPr>
        <p:txBody>
          <a:bodyPr wrap="square" rtlCol="0">
            <a:spAutoFit/>
          </a:bodyPr>
          <a:lstStyle/>
          <a:p>
            <a:pPr algn="ctr"/>
            <a:r>
              <a:rPr lang="fr-CA" sz="1050" b="1" dirty="0"/>
              <a:t>Faible sentiment d’appartenance</a:t>
            </a:r>
          </a:p>
        </p:txBody>
      </p:sp>
      <p:sp>
        <p:nvSpPr>
          <p:cNvPr id="9" name="TextBox 8">
            <a:extLst>
              <a:ext uri="{FF2B5EF4-FFF2-40B4-BE49-F238E27FC236}">
                <a16:creationId xmlns:a16="http://schemas.microsoft.com/office/drawing/2014/main" id="{60B397CC-8C96-E7FC-A3F3-4B693D68DBD6}"/>
              </a:ext>
            </a:extLst>
          </p:cNvPr>
          <p:cNvSpPr txBox="1"/>
          <p:nvPr>
            <p:custDataLst>
              <p:tags r:id="rId8"/>
            </p:custDataLst>
          </p:nvPr>
        </p:nvSpPr>
        <p:spPr>
          <a:xfrm>
            <a:off x="1041992" y="4385359"/>
            <a:ext cx="2488018" cy="230832"/>
          </a:xfrm>
          <a:prstGeom prst="rect">
            <a:avLst/>
          </a:prstGeom>
          <a:solidFill>
            <a:schemeClr val="bg1"/>
          </a:solidFill>
        </p:spPr>
        <p:txBody>
          <a:bodyPr wrap="square" rtlCol="0">
            <a:spAutoFit/>
          </a:bodyPr>
          <a:lstStyle/>
          <a:p>
            <a:r>
              <a:rPr lang="fr-CA" sz="900" b="1" dirty="0"/>
              <a:t>PEI	                 Sans PEI</a:t>
            </a:r>
          </a:p>
        </p:txBody>
      </p:sp>
      <p:sp>
        <p:nvSpPr>
          <p:cNvPr id="10" name="TextBox 9">
            <a:extLst>
              <a:ext uri="{FF2B5EF4-FFF2-40B4-BE49-F238E27FC236}">
                <a16:creationId xmlns:a16="http://schemas.microsoft.com/office/drawing/2014/main" id="{45B0CB9A-45FA-123E-244F-BBF33B092AF7}"/>
              </a:ext>
            </a:extLst>
          </p:cNvPr>
          <p:cNvSpPr txBox="1"/>
          <p:nvPr>
            <p:custDataLst>
              <p:tags r:id="rId9"/>
            </p:custDataLst>
          </p:nvPr>
        </p:nvSpPr>
        <p:spPr>
          <a:xfrm>
            <a:off x="5872717" y="4385359"/>
            <a:ext cx="2488018" cy="230832"/>
          </a:xfrm>
          <a:prstGeom prst="rect">
            <a:avLst/>
          </a:prstGeom>
          <a:solidFill>
            <a:schemeClr val="bg1"/>
          </a:solidFill>
        </p:spPr>
        <p:txBody>
          <a:bodyPr wrap="square" rtlCol="0">
            <a:spAutoFit/>
          </a:bodyPr>
          <a:lstStyle/>
          <a:p>
            <a:r>
              <a:rPr lang="fr-CA" sz="900" b="1" dirty="0"/>
              <a:t>PEI	                 Sans PEI</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4"/>
          <p:cNvSpPr txBox="1">
            <a:spLocks noGrp="1"/>
          </p:cNvSpPr>
          <p:nvPr>
            <p:ph type="title"/>
            <p:custDataLst>
              <p:tags r:id="rId1"/>
            </p:custDataLst>
          </p:nvPr>
        </p:nvSpPr>
        <p:spPr>
          <a:xfrm>
            <a:off x="352697" y="342899"/>
            <a:ext cx="8412600" cy="515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fr-CA" baseline="0" dirty="0"/>
              <a:t>PEI par représentation positive</a:t>
            </a:r>
            <a:endParaRPr dirty="0"/>
          </a:p>
        </p:txBody>
      </p:sp>
      <p:pic>
        <p:nvPicPr>
          <p:cNvPr id="169" name="Google Shape;169;p24"/>
          <p:cNvPicPr preferRelativeResize="0"/>
          <p:nvPr>
            <p:custDataLst>
              <p:tags r:id="rId2"/>
            </p:custDataLst>
          </p:nvPr>
        </p:nvPicPr>
        <p:blipFill>
          <a:blip r:embed="rId10">
            <a:alphaModFix/>
          </a:blip>
          <a:stretch>
            <a:fillRect/>
          </a:stretch>
        </p:blipFill>
        <p:spPr>
          <a:xfrm>
            <a:off x="2147257" y="1239303"/>
            <a:ext cx="4849482" cy="515400"/>
          </a:xfrm>
          <a:prstGeom prst="rect">
            <a:avLst/>
          </a:prstGeom>
          <a:noFill/>
          <a:ln>
            <a:noFill/>
          </a:ln>
        </p:spPr>
      </p:pic>
      <p:pic>
        <p:nvPicPr>
          <p:cNvPr id="170" name="Google Shape;170;p24"/>
          <p:cNvPicPr preferRelativeResize="0"/>
          <p:nvPr>
            <p:custDataLst>
              <p:tags r:id="rId3"/>
            </p:custDataLst>
          </p:nvPr>
        </p:nvPicPr>
        <p:blipFill>
          <a:blip r:embed="rId11">
            <a:alphaModFix/>
          </a:blip>
          <a:stretch>
            <a:fillRect/>
          </a:stretch>
        </p:blipFill>
        <p:spPr>
          <a:xfrm>
            <a:off x="828200" y="1754700"/>
            <a:ext cx="7461600" cy="2885600"/>
          </a:xfrm>
          <a:prstGeom prst="rect">
            <a:avLst/>
          </a:prstGeom>
          <a:noFill/>
          <a:ln>
            <a:noFill/>
          </a:ln>
        </p:spPr>
      </p:pic>
      <p:sp>
        <p:nvSpPr>
          <p:cNvPr id="5" name="TextBox 4">
            <a:extLst>
              <a:ext uri="{FF2B5EF4-FFF2-40B4-BE49-F238E27FC236}">
                <a16:creationId xmlns:a16="http://schemas.microsoft.com/office/drawing/2014/main" id="{437549E5-FE7D-162D-9316-29C5BFF6D863}"/>
              </a:ext>
            </a:extLst>
          </p:cNvPr>
          <p:cNvSpPr txBox="1"/>
          <p:nvPr>
            <p:custDataLst>
              <p:tags r:id="rId4"/>
            </p:custDataLst>
          </p:nvPr>
        </p:nvSpPr>
        <p:spPr>
          <a:xfrm>
            <a:off x="3498112" y="4172707"/>
            <a:ext cx="2945217" cy="261069"/>
          </a:xfrm>
          <a:prstGeom prst="rect">
            <a:avLst/>
          </a:prstGeom>
          <a:solidFill>
            <a:schemeClr val="bg1"/>
          </a:solidFill>
        </p:spPr>
        <p:txBody>
          <a:bodyPr wrap="square" rtlCol="0">
            <a:spAutoFit/>
          </a:bodyPr>
          <a:lstStyle/>
          <a:p>
            <a:r>
              <a:rPr lang="fr-CA" sz="1050" b="1" dirty="0"/>
              <a:t>PEI	                	       Sans PEI</a:t>
            </a:r>
          </a:p>
        </p:txBody>
      </p:sp>
      <p:sp>
        <p:nvSpPr>
          <p:cNvPr id="6" name="TextBox 5">
            <a:extLst>
              <a:ext uri="{FF2B5EF4-FFF2-40B4-BE49-F238E27FC236}">
                <a16:creationId xmlns:a16="http://schemas.microsoft.com/office/drawing/2014/main" id="{AC0DA548-65FC-5E9E-9108-129D136199B0}"/>
              </a:ext>
            </a:extLst>
          </p:cNvPr>
          <p:cNvSpPr txBox="1"/>
          <p:nvPr>
            <p:custDataLst>
              <p:tags r:id="rId5"/>
            </p:custDataLst>
          </p:nvPr>
        </p:nvSpPr>
        <p:spPr>
          <a:xfrm>
            <a:off x="2711303" y="1318679"/>
            <a:ext cx="1775635" cy="253916"/>
          </a:xfrm>
          <a:prstGeom prst="rect">
            <a:avLst/>
          </a:prstGeom>
          <a:solidFill>
            <a:schemeClr val="bg1"/>
          </a:solidFill>
        </p:spPr>
        <p:txBody>
          <a:bodyPr wrap="square" rtlCol="0">
            <a:spAutoFit/>
          </a:bodyPr>
          <a:lstStyle/>
          <a:p>
            <a:pPr algn="ctr"/>
            <a:r>
              <a:rPr lang="fr-CA" sz="1050" b="1" dirty="0"/>
              <a:t>Surreprésentation &gt; 1</a:t>
            </a:r>
          </a:p>
        </p:txBody>
      </p:sp>
      <p:sp>
        <p:nvSpPr>
          <p:cNvPr id="7" name="TextBox 6">
            <a:extLst>
              <a:ext uri="{FF2B5EF4-FFF2-40B4-BE49-F238E27FC236}">
                <a16:creationId xmlns:a16="http://schemas.microsoft.com/office/drawing/2014/main" id="{29B63870-6CD6-A741-3359-84B5DC0240C7}"/>
              </a:ext>
            </a:extLst>
          </p:cNvPr>
          <p:cNvSpPr txBox="1"/>
          <p:nvPr>
            <p:custDataLst>
              <p:tags r:id="rId6"/>
            </p:custDataLst>
          </p:nvPr>
        </p:nvSpPr>
        <p:spPr>
          <a:xfrm>
            <a:off x="4813863" y="1334958"/>
            <a:ext cx="1775635" cy="261610"/>
          </a:xfrm>
          <a:prstGeom prst="rect">
            <a:avLst/>
          </a:prstGeom>
          <a:solidFill>
            <a:schemeClr val="bg1"/>
          </a:solidFill>
        </p:spPr>
        <p:txBody>
          <a:bodyPr wrap="square" rtlCol="0">
            <a:spAutoFit/>
          </a:bodyPr>
          <a:lstStyle/>
          <a:p>
            <a:pPr algn="ctr"/>
            <a:r>
              <a:rPr lang="fr-CA" sz="1050" b="1"/>
              <a:t>Sous-représentation &lt; 1</a:t>
            </a:r>
          </a:p>
        </p:txBody>
      </p:sp>
      <p:sp>
        <p:nvSpPr>
          <p:cNvPr id="8" name="TextBox 7">
            <a:extLst>
              <a:ext uri="{FF2B5EF4-FFF2-40B4-BE49-F238E27FC236}">
                <a16:creationId xmlns:a16="http://schemas.microsoft.com/office/drawing/2014/main" id="{434DF682-3FCB-F416-552E-5DE853DBB89B}"/>
              </a:ext>
            </a:extLst>
          </p:cNvPr>
          <p:cNvSpPr txBox="1"/>
          <p:nvPr>
            <p:custDataLst>
              <p:tags r:id="rId7"/>
            </p:custDataLst>
          </p:nvPr>
        </p:nvSpPr>
        <p:spPr>
          <a:xfrm>
            <a:off x="871870" y="1778673"/>
            <a:ext cx="7230136" cy="523220"/>
          </a:xfrm>
          <a:prstGeom prst="rect">
            <a:avLst/>
          </a:prstGeom>
          <a:solidFill>
            <a:schemeClr val="bg1"/>
          </a:solidFill>
        </p:spPr>
        <p:txBody>
          <a:bodyPr wrap="square" rtlCol="0">
            <a:spAutoFit/>
          </a:bodyPr>
          <a:lstStyle/>
          <a:p>
            <a:pPr algn="ctr"/>
            <a:r>
              <a:rPr lang="fr-CA" b="1" dirty="0"/>
              <a:t>Faible perception de représentation positive dans les images, documents, sujets et événements scolaires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5"/>
          <p:cNvSpPr txBox="1">
            <a:spLocks noGrp="1"/>
          </p:cNvSpPr>
          <p:nvPr>
            <p:ph type="body" idx="1"/>
            <p:custDataLst>
              <p:tags r:id="rId1"/>
            </p:custDataLst>
          </p:nvPr>
        </p:nvSpPr>
        <p:spPr>
          <a:xfrm>
            <a:off x="352697" y="960120"/>
            <a:ext cx="8412600" cy="36726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endParaRPr sz="2800" b="1">
              <a:solidFill>
                <a:srgbClr val="FF0000"/>
              </a:solidFill>
            </a:endParaRPr>
          </a:p>
          <a:p>
            <a:pPr marL="0" lvl="0" indent="0" algn="ctr" rtl="0">
              <a:spcBef>
                <a:spcPts val="1000"/>
              </a:spcBef>
              <a:spcAft>
                <a:spcPts val="0"/>
              </a:spcAft>
              <a:buNone/>
            </a:pPr>
            <a:endParaRPr sz="2800" b="1">
              <a:solidFill>
                <a:srgbClr val="FF0000"/>
              </a:solidFill>
            </a:endParaRPr>
          </a:p>
          <a:p>
            <a:pPr marL="0" lvl="0" indent="0" algn="ctr" rtl="0">
              <a:spcBef>
                <a:spcPts val="1000"/>
              </a:spcBef>
              <a:spcAft>
                <a:spcPts val="0"/>
              </a:spcAft>
              <a:buNone/>
            </a:pPr>
            <a:r>
              <a:rPr lang="fr-CA" sz="2800" b="1" baseline="0">
                <a:solidFill>
                  <a:srgbClr val="1155CC"/>
                </a:solidFill>
              </a:rPr>
              <a:t>Comment les élèves ayant un PEI se débrouillent-ils en matière de bien-être, de mobilisation scolaire et de relations? </a:t>
            </a:r>
            <a:endParaRPr sz="2800" b="1">
              <a:solidFill>
                <a:srgbClr val="1155CC"/>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6"/>
          <p:cNvSpPr txBox="1">
            <a:spLocks noGrp="1"/>
          </p:cNvSpPr>
          <p:nvPr>
            <p:ph type="title"/>
            <p:custDataLst>
              <p:tags r:id="rId1"/>
            </p:custDataLst>
          </p:nvPr>
        </p:nvSpPr>
        <p:spPr>
          <a:xfrm>
            <a:off x="352697" y="342899"/>
            <a:ext cx="8412600" cy="515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fr-CA" baseline="0"/>
              <a:t>PEI par bien-être et mobilisation</a:t>
            </a:r>
            <a:endParaRPr/>
          </a:p>
        </p:txBody>
      </p:sp>
      <p:pic>
        <p:nvPicPr>
          <p:cNvPr id="183" name="Google Shape;183;p26"/>
          <p:cNvPicPr preferRelativeResize="0"/>
          <p:nvPr>
            <p:custDataLst>
              <p:tags r:id="rId2"/>
            </p:custDataLst>
          </p:nvPr>
        </p:nvPicPr>
        <p:blipFill>
          <a:blip r:embed="rId12">
            <a:alphaModFix/>
          </a:blip>
          <a:stretch>
            <a:fillRect/>
          </a:stretch>
        </p:blipFill>
        <p:spPr>
          <a:xfrm>
            <a:off x="2147257" y="1010703"/>
            <a:ext cx="4849482" cy="515400"/>
          </a:xfrm>
          <a:prstGeom prst="rect">
            <a:avLst/>
          </a:prstGeom>
          <a:noFill/>
          <a:ln>
            <a:noFill/>
          </a:ln>
        </p:spPr>
      </p:pic>
      <p:pic>
        <p:nvPicPr>
          <p:cNvPr id="184" name="Google Shape;184;p26"/>
          <p:cNvPicPr preferRelativeResize="0"/>
          <p:nvPr>
            <p:custDataLst>
              <p:tags r:id="rId3"/>
            </p:custDataLst>
          </p:nvPr>
        </p:nvPicPr>
        <p:blipFill>
          <a:blip r:embed="rId13">
            <a:alphaModFix/>
          </a:blip>
          <a:stretch>
            <a:fillRect/>
          </a:stretch>
        </p:blipFill>
        <p:spPr>
          <a:xfrm>
            <a:off x="669200" y="1526100"/>
            <a:ext cx="8096099" cy="2943475"/>
          </a:xfrm>
          <a:prstGeom prst="rect">
            <a:avLst/>
          </a:prstGeom>
          <a:noFill/>
          <a:ln>
            <a:noFill/>
          </a:ln>
        </p:spPr>
      </p:pic>
      <p:sp>
        <p:nvSpPr>
          <p:cNvPr id="5" name="TextBox 4">
            <a:extLst>
              <a:ext uri="{FF2B5EF4-FFF2-40B4-BE49-F238E27FC236}">
                <a16:creationId xmlns:a16="http://schemas.microsoft.com/office/drawing/2014/main" id="{8FE046E7-7B5B-D5C5-B2CA-346D2B0AD5E4}"/>
              </a:ext>
            </a:extLst>
          </p:cNvPr>
          <p:cNvSpPr txBox="1"/>
          <p:nvPr>
            <p:custDataLst>
              <p:tags r:id="rId4"/>
            </p:custDataLst>
          </p:nvPr>
        </p:nvSpPr>
        <p:spPr>
          <a:xfrm>
            <a:off x="1711843" y="4132797"/>
            <a:ext cx="2488018" cy="230832"/>
          </a:xfrm>
          <a:prstGeom prst="rect">
            <a:avLst/>
          </a:prstGeom>
          <a:solidFill>
            <a:schemeClr val="bg1"/>
          </a:solidFill>
        </p:spPr>
        <p:txBody>
          <a:bodyPr wrap="square" rtlCol="0">
            <a:spAutoFit/>
          </a:bodyPr>
          <a:lstStyle/>
          <a:p>
            <a:r>
              <a:rPr lang="fr-CA" sz="900" b="1" dirty="0"/>
              <a:t>PEI	                 Sans PEI</a:t>
            </a:r>
          </a:p>
        </p:txBody>
      </p:sp>
      <p:sp>
        <p:nvSpPr>
          <p:cNvPr id="6" name="TextBox 5">
            <a:extLst>
              <a:ext uri="{FF2B5EF4-FFF2-40B4-BE49-F238E27FC236}">
                <a16:creationId xmlns:a16="http://schemas.microsoft.com/office/drawing/2014/main" id="{74DD31D3-C3FD-95FC-BD57-90F2E91DD6E0}"/>
              </a:ext>
            </a:extLst>
          </p:cNvPr>
          <p:cNvSpPr txBox="1"/>
          <p:nvPr>
            <p:custDataLst>
              <p:tags r:id="rId5"/>
            </p:custDataLst>
          </p:nvPr>
        </p:nvSpPr>
        <p:spPr>
          <a:xfrm>
            <a:off x="5465136" y="4132797"/>
            <a:ext cx="2488018" cy="230832"/>
          </a:xfrm>
          <a:prstGeom prst="rect">
            <a:avLst/>
          </a:prstGeom>
          <a:solidFill>
            <a:schemeClr val="bg1"/>
          </a:solidFill>
        </p:spPr>
        <p:txBody>
          <a:bodyPr wrap="square" rtlCol="0">
            <a:spAutoFit/>
          </a:bodyPr>
          <a:lstStyle/>
          <a:p>
            <a:r>
              <a:rPr lang="fr-CA" sz="900" b="1" dirty="0"/>
              <a:t>PEI	                 Sans PEI</a:t>
            </a:r>
          </a:p>
        </p:txBody>
      </p:sp>
      <p:sp>
        <p:nvSpPr>
          <p:cNvPr id="7" name="TextBox 6">
            <a:extLst>
              <a:ext uri="{FF2B5EF4-FFF2-40B4-BE49-F238E27FC236}">
                <a16:creationId xmlns:a16="http://schemas.microsoft.com/office/drawing/2014/main" id="{64A3E4C2-A3C4-3260-7CB1-30AEF1B8C05B}"/>
              </a:ext>
            </a:extLst>
          </p:cNvPr>
          <p:cNvSpPr txBox="1"/>
          <p:nvPr>
            <p:custDataLst>
              <p:tags r:id="rId6"/>
            </p:custDataLst>
          </p:nvPr>
        </p:nvSpPr>
        <p:spPr>
          <a:xfrm>
            <a:off x="2679406" y="1104092"/>
            <a:ext cx="1775635" cy="253916"/>
          </a:xfrm>
          <a:prstGeom prst="rect">
            <a:avLst/>
          </a:prstGeom>
          <a:solidFill>
            <a:schemeClr val="bg1"/>
          </a:solidFill>
        </p:spPr>
        <p:txBody>
          <a:bodyPr wrap="square" rtlCol="0">
            <a:spAutoFit/>
          </a:bodyPr>
          <a:lstStyle/>
          <a:p>
            <a:pPr algn="ctr"/>
            <a:r>
              <a:rPr lang="fr-CA" sz="1050" b="1" dirty="0"/>
              <a:t>Surreprésentation &gt; 1</a:t>
            </a:r>
          </a:p>
        </p:txBody>
      </p:sp>
      <p:sp>
        <p:nvSpPr>
          <p:cNvPr id="8" name="TextBox 7">
            <a:extLst>
              <a:ext uri="{FF2B5EF4-FFF2-40B4-BE49-F238E27FC236}">
                <a16:creationId xmlns:a16="http://schemas.microsoft.com/office/drawing/2014/main" id="{8550DA19-ED24-3C4A-E18F-78210FC028F3}"/>
              </a:ext>
            </a:extLst>
          </p:cNvPr>
          <p:cNvSpPr txBox="1"/>
          <p:nvPr>
            <p:custDataLst>
              <p:tags r:id="rId7"/>
            </p:custDataLst>
          </p:nvPr>
        </p:nvSpPr>
        <p:spPr>
          <a:xfrm>
            <a:off x="4781966" y="1120371"/>
            <a:ext cx="1775635" cy="261610"/>
          </a:xfrm>
          <a:prstGeom prst="rect">
            <a:avLst/>
          </a:prstGeom>
          <a:solidFill>
            <a:schemeClr val="bg1"/>
          </a:solidFill>
        </p:spPr>
        <p:txBody>
          <a:bodyPr wrap="square" rtlCol="0">
            <a:spAutoFit/>
          </a:bodyPr>
          <a:lstStyle/>
          <a:p>
            <a:pPr algn="ctr"/>
            <a:r>
              <a:rPr lang="fr-CA" sz="1050" b="1"/>
              <a:t>Sous-représentation &lt; 1</a:t>
            </a:r>
          </a:p>
        </p:txBody>
      </p:sp>
      <p:sp>
        <p:nvSpPr>
          <p:cNvPr id="9" name="TextBox 8">
            <a:extLst>
              <a:ext uri="{FF2B5EF4-FFF2-40B4-BE49-F238E27FC236}">
                <a16:creationId xmlns:a16="http://schemas.microsoft.com/office/drawing/2014/main" id="{19C2CE43-DC9A-B4D8-EA1C-2A4B38B2EBD8}"/>
              </a:ext>
            </a:extLst>
          </p:cNvPr>
          <p:cNvSpPr txBox="1"/>
          <p:nvPr>
            <p:custDataLst>
              <p:tags r:id="rId8"/>
            </p:custDataLst>
          </p:nvPr>
        </p:nvSpPr>
        <p:spPr>
          <a:xfrm>
            <a:off x="1594885" y="1723596"/>
            <a:ext cx="2488018" cy="230832"/>
          </a:xfrm>
          <a:prstGeom prst="rect">
            <a:avLst/>
          </a:prstGeom>
          <a:solidFill>
            <a:schemeClr val="bg1"/>
          </a:solidFill>
        </p:spPr>
        <p:txBody>
          <a:bodyPr wrap="square" rtlCol="0">
            <a:spAutoFit/>
          </a:bodyPr>
          <a:lstStyle/>
          <a:p>
            <a:pPr algn="ctr"/>
            <a:r>
              <a:rPr lang="fr-CA" sz="900" b="1" dirty="0"/>
              <a:t>Faible sentiment de bien-être</a:t>
            </a:r>
          </a:p>
        </p:txBody>
      </p:sp>
      <p:sp>
        <p:nvSpPr>
          <p:cNvPr id="10" name="TextBox 9">
            <a:extLst>
              <a:ext uri="{FF2B5EF4-FFF2-40B4-BE49-F238E27FC236}">
                <a16:creationId xmlns:a16="http://schemas.microsoft.com/office/drawing/2014/main" id="{2AACCEAB-8E1E-9942-0AD9-6C1E37C960E0}"/>
              </a:ext>
            </a:extLst>
          </p:cNvPr>
          <p:cNvSpPr txBox="1"/>
          <p:nvPr>
            <p:custDataLst>
              <p:tags r:id="rId9"/>
            </p:custDataLst>
          </p:nvPr>
        </p:nvSpPr>
        <p:spPr>
          <a:xfrm>
            <a:off x="5313592" y="1681554"/>
            <a:ext cx="2488018" cy="230832"/>
          </a:xfrm>
          <a:prstGeom prst="rect">
            <a:avLst/>
          </a:prstGeom>
          <a:solidFill>
            <a:schemeClr val="bg1"/>
          </a:solidFill>
        </p:spPr>
        <p:txBody>
          <a:bodyPr wrap="square" rtlCol="0">
            <a:spAutoFit/>
          </a:bodyPr>
          <a:lstStyle/>
          <a:p>
            <a:pPr algn="ctr"/>
            <a:r>
              <a:rPr lang="fr-CA" sz="900" b="1" dirty="0"/>
              <a:t>Faible niveau de mobilisation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7"/>
          <p:cNvSpPr txBox="1">
            <a:spLocks noGrp="1"/>
          </p:cNvSpPr>
          <p:nvPr>
            <p:ph type="title"/>
            <p:custDataLst>
              <p:tags r:id="rId1"/>
            </p:custDataLst>
          </p:nvPr>
        </p:nvSpPr>
        <p:spPr>
          <a:xfrm>
            <a:off x="352697" y="342899"/>
            <a:ext cx="8412600" cy="515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fr-CA" baseline="0"/>
              <a:t>PEI par relations</a:t>
            </a:r>
            <a:endParaRPr/>
          </a:p>
        </p:txBody>
      </p:sp>
      <p:pic>
        <p:nvPicPr>
          <p:cNvPr id="191" name="Google Shape;191;p27"/>
          <p:cNvPicPr preferRelativeResize="0"/>
          <p:nvPr>
            <p:custDataLst>
              <p:tags r:id="rId2"/>
            </p:custDataLst>
          </p:nvPr>
        </p:nvPicPr>
        <p:blipFill>
          <a:blip r:embed="rId12">
            <a:alphaModFix/>
          </a:blip>
          <a:stretch>
            <a:fillRect/>
          </a:stretch>
        </p:blipFill>
        <p:spPr>
          <a:xfrm>
            <a:off x="2147257" y="1010703"/>
            <a:ext cx="4849482" cy="515400"/>
          </a:xfrm>
          <a:prstGeom prst="rect">
            <a:avLst/>
          </a:prstGeom>
          <a:noFill/>
          <a:ln>
            <a:noFill/>
          </a:ln>
        </p:spPr>
      </p:pic>
      <p:pic>
        <p:nvPicPr>
          <p:cNvPr id="192" name="Google Shape;192;p27"/>
          <p:cNvPicPr preferRelativeResize="0"/>
          <p:nvPr>
            <p:custDataLst>
              <p:tags r:id="rId3"/>
            </p:custDataLst>
          </p:nvPr>
        </p:nvPicPr>
        <p:blipFill>
          <a:blip r:embed="rId13">
            <a:alphaModFix/>
          </a:blip>
          <a:stretch>
            <a:fillRect/>
          </a:stretch>
        </p:blipFill>
        <p:spPr>
          <a:xfrm>
            <a:off x="152400" y="1678503"/>
            <a:ext cx="8839201" cy="2688451"/>
          </a:xfrm>
          <a:prstGeom prst="rect">
            <a:avLst/>
          </a:prstGeom>
          <a:noFill/>
          <a:ln>
            <a:noFill/>
          </a:ln>
        </p:spPr>
      </p:pic>
      <p:sp>
        <p:nvSpPr>
          <p:cNvPr id="5" name="TextBox 4">
            <a:extLst>
              <a:ext uri="{FF2B5EF4-FFF2-40B4-BE49-F238E27FC236}">
                <a16:creationId xmlns:a16="http://schemas.microsoft.com/office/drawing/2014/main" id="{07198F1E-4241-C4D2-B53D-C0BE708150E7}"/>
              </a:ext>
            </a:extLst>
          </p:cNvPr>
          <p:cNvSpPr txBox="1"/>
          <p:nvPr>
            <p:custDataLst>
              <p:tags r:id="rId4"/>
            </p:custDataLst>
          </p:nvPr>
        </p:nvSpPr>
        <p:spPr>
          <a:xfrm>
            <a:off x="2679406" y="1129456"/>
            <a:ext cx="1775635" cy="253916"/>
          </a:xfrm>
          <a:prstGeom prst="rect">
            <a:avLst/>
          </a:prstGeom>
          <a:solidFill>
            <a:schemeClr val="bg1"/>
          </a:solidFill>
        </p:spPr>
        <p:txBody>
          <a:bodyPr wrap="square" rtlCol="0">
            <a:spAutoFit/>
          </a:bodyPr>
          <a:lstStyle/>
          <a:p>
            <a:pPr algn="ctr"/>
            <a:r>
              <a:rPr lang="fr-CA" sz="1050" b="1" dirty="0"/>
              <a:t>Surreprésentation &gt; 1</a:t>
            </a:r>
          </a:p>
        </p:txBody>
      </p:sp>
      <p:sp>
        <p:nvSpPr>
          <p:cNvPr id="6" name="TextBox 5">
            <a:extLst>
              <a:ext uri="{FF2B5EF4-FFF2-40B4-BE49-F238E27FC236}">
                <a16:creationId xmlns:a16="http://schemas.microsoft.com/office/drawing/2014/main" id="{7416D534-514D-FDE4-9AB2-5D49F35D624D}"/>
              </a:ext>
            </a:extLst>
          </p:cNvPr>
          <p:cNvSpPr txBox="1"/>
          <p:nvPr>
            <p:custDataLst>
              <p:tags r:id="rId5"/>
            </p:custDataLst>
          </p:nvPr>
        </p:nvSpPr>
        <p:spPr>
          <a:xfrm>
            <a:off x="4781966" y="1145735"/>
            <a:ext cx="1775635" cy="261610"/>
          </a:xfrm>
          <a:prstGeom prst="rect">
            <a:avLst/>
          </a:prstGeom>
          <a:solidFill>
            <a:schemeClr val="bg1"/>
          </a:solidFill>
        </p:spPr>
        <p:txBody>
          <a:bodyPr wrap="square" rtlCol="0">
            <a:spAutoFit/>
          </a:bodyPr>
          <a:lstStyle/>
          <a:p>
            <a:pPr algn="ctr"/>
            <a:r>
              <a:rPr lang="fr-CA" sz="1050" b="1"/>
              <a:t>Sous-représentation &lt; 1</a:t>
            </a:r>
          </a:p>
        </p:txBody>
      </p:sp>
      <p:sp>
        <p:nvSpPr>
          <p:cNvPr id="7" name="TextBox 6">
            <a:extLst>
              <a:ext uri="{FF2B5EF4-FFF2-40B4-BE49-F238E27FC236}">
                <a16:creationId xmlns:a16="http://schemas.microsoft.com/office/drawing/2014/main" id="{2D1E52D5-A10F-8FD4-D7CB-2601A01C6AFB}"/>
              </a:ext>
            </a:extLst>
          </p:cNvPr>
          <p:cNvSpPr txBox="1"/>
          <p:nvPr>
            <p:custDataLst>
              <p:tags r:id="rId6"/>
            </p:custDataLst>
          </p:nvPr>
        </p:nvSpPr>
        <p:spPr>
          <a:xfrm>
            <a:off x="1435397" y="4132797"/>
            <a:ext cx="2488018" cy="230832"/>
          </a:xfrm>
          <a:prstGeom prst="rect">
            <a:avLst/>
          </a:prstGeom>
          <a:solidFill>
            <a:schemeClr val="bg1"/>
          </a:solidFill>
        </p:spPr>
        <p:txBody>
          <a:bodyPr wrap="square" rtlCol="0">
            <a:spAutoFit/>
          </a:bodyPr>
          <a:lstStyle/>
          <a:p>
            <a:r>
              <a:rPr lang="fr-CA" sz="900" b="1" dirty="0"/>
              <a:t>PEI	                       Sans PEI</a:t>
            </a:r>
          </a:p>
        </p:txBody>
      </p:sp>
      <p:sp>
        <p:nvSpPr>
          <p:cNvPr id="8" name="TextBox 7">
            <a:extLst>
              <a:ext uri="{FF2B5EF4-FFF2-40B4-BE49-F238E27FC236}">
                <a16:creationId xmlns:a16="http://schemas.microsoft.com/office/drawing/2014/main" id="{65311DF0-8A8B-47B6-841E-74DC93BF95C4}"/>
              </a:ext>
            </a:extLst>
          </p:cNvPr>
          <p:cNvSpPr txBox="1"/>
          <p:nvPr>
            <p:custDataLst>
              <p:tags r:id="rId7"/>
            </p:custDataLst>
          </p:nvPr>
        </p:nvSpPr>
        <p:spPr>
          <a:xfrm>
            <a:off x="5656523" y="4132797"/>
            <a:ext cx="2488018" cy="230832"/>
          </a:xfrm>
          <a:prstGeom prst="rect">
            <a:avLst/>
          </a:prstGeom>
          <a:solidFill>
            <a:schemeClr val="bg1"/>
          </a:solidFill>
        </p:spPr>
        <p:txBody>
          <a:bodyPr wrap="square" rtlCol="0">
            <a:spAutoFit/>
          </a:bodyPr>
          <a:lstStyle/>
          <a:p>
            <a:r>
              <a:rPr lang="fr-CA" sz="900" b="1" dirty="0"/>
              <a:t>PEI	                        Sans PEI</a:t>
            </a:r>
          </a:p>
        </p:txBody>
      </p:sp>
      <p:sp>
        <p:nvSpPr>
          <p:cNvPr id="9" name="TextBox 8">
            <a:extLst>
              <a:ext uri="{FF2B5EF4-FFF2-40B4-BE49-F238E27FC236}">
                <a16:creationId xmlns:a16="http://schemas.microsoft.com/office/drawing/2014/main" id="{0D41E80D-CE81-F1BA-1D49-8300A42EAF35}"/>
              </a:ext>
            </a:extLst>
          </p:cNvPr>
          <p:cNvSpPr txBox="1"/>
          <p:nvPr>
            <p:custDataLst>
              <p:tags r:id="rId8"/>
            </p:custDataLst>
          </p:nvPr>
        </p:nvSpPr>
        <p:spPr>
          <a:xfrm>
            <a:off x="1212113" y="1807636"/>
            <a:ext cx="2488018" cy="230832"/>
          </a:xfrm>
          <a:prstGeom prst="rect">
            <a:avLst/>
          </a:prstGeom>
          <a:solidFill>
            <a:schemeClr val="bg1"/>
          </a:solidFill>
        </p:spPr>
        <p:txBody>
          <a:bodyPr wrap="square" rtlCol="0">
            <a:spAutoFit/>
          </a:bodyPr>
          <a:lstStyle/>
          <a:p>
            <a:pPr algn="ctr"/>
            <a:r>
              <a:rPr lang="fr-CA" sz="900" b="1" dirty="0"/>
              <a:t>Relations élève-enseignant</a:t>
            </a:r>
          </a:p>
        </p:txBody>
      </p:sp>
      <p:sp>
        <p:nvSpPr>
          <p:cNvPr id="10" name="TextBox 9">
            <a:extLst>
              <a:ext uri="{FF2B5EF4-FFF2-40B4-BE49-F238E27FC236}">
                <a16:creationId xmlns:a16="http://schemas.microsoft.com/office/drawing/2014/main" id="{63608695-B3AE-E2E0-644A-ED61C5954256}"/>
              </a:ext>
            </a:extLst>
          </p:cNvPr>
          <p:cNvSpPr txBox="1"/>
          <p:nvPr>
            <p:custDataLst>
              <p:tags r:id="rId9"/>
            </p:custDataLst>
          </p:nvPr>
        </p:nvSpPr>
        <p:spPr>
          <a:xfrm>
            <a:off x="5669783" y="1808197"/>
            <a:ext cx="2488018" cy="230832"/>
          </a:xfrm>
          <a:prstGeom prst="rect">
            <a:avLst/>
          </a:prstGeom>
          <a:solidFill>
            <a:schemeClr val="bg1"/>
          </a:solidFill>
        </p:spPr>
        <p:txBody>
          <a:bodyPr wrap="square" rtlCol="0">
            <a:spAutoFit/>
          </a:bodyPr>
          <a:lstStyle/>
          <a:p>
            <a:pPr algn="ctr"/>
            <a:r>
              <a:rPr lang="fr-CA" sz="900" b="1" dirty="0"/>
              <a:t>Relations élève-élève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8"/>
          <p:cNvSpPr txBox="1">
            <a:spLocks noGrp="1"/>
          </p:cNvSpPr>
          <p:nvPr>
            <p:ph type="title"/>
            <p:custDataLst>
              <p:tags r:id="rId1"/>
            </p:custDataLst>
          </p:nvPr>
        </p:nvSpPr>
        <p:spPr>
          <a:xfrm>
            <a:off x="352697" y="342899"/>
            <a:ext cx="8412600" cy="515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fr-CA" baseline="0"/>
              <a:t>PEI par attentes des éducateurs</a:t>
            </a:r>
            <a:endParaRPr/>
          </a:p>
        </p:txBody>
      </p:sp>
      <p:pic>
        <p:nvPicPr>
          <p:cNvPr id="199" name="Google Shape;199;p28"/>
          <p:cNvPicPr preferRelativeResize="0"/>
          <p:nvPr>
            <p:custDataLst>
              <p:tags r:id="rId2"/>
            </p:custDataLst>
          </p:nvPr>
        </p:nvPicPr>
        <p:blipFill>
          <a:blip r:embed="rId10">
            <a:alphaModFix/>
          </a:blip>
          <a:stretch>
            <a:fillRect/>
          </a:stretch>
        </p:blipFill>
        <p:spPr>
          <a:xfrm>
            <a:off x="2147257" y="1010703"/>
            <a:ext cx="4849482" cy="515400"/>
          </a:xfrm>
          <a:prstGeom prst="rect">
            <a:avLst/>
          </a:prstGeom>
          <a:noFill/>
          <a:ln>
            <a:noFill/>
          </a:ln>
        </p:spPr>
      </p:pic>
      <p:pic>
        <p:nvPicPr>
          <p:cNvPr id="200" name="Google Shape;200;p28"/>
          <p:cNvPicPr preferRelativeResize="0"/>
          <p:nvPr>
            <p:custDataLst>
              <p:tags r:id="rId3"/>
            </p:custDataLst>
          </p:nvPr>
        </p:nvPicPr>
        <p:blipFill>
          <a:blip r:embed="rId11">
            <a:alphaModFix/>
          </a:blip>
          <a:stretch>
            <a:fillRect/>
          </a:stretch>
        </p:blipFill>
        <p:spPr>
          <a:xfrm>
            <a:off x="1961400" y="1597503"/>
            <a:ext cx="5353050" cy="3286125"/>
          </a:xfrm>
          <a:prstGeom prst="rect">
            <a:avLst/>
          </a:prstGeom>
          <a:noFill/>
          <a:ln>
            <a:noFill/>
          </a:ln>
        </p:spPr>
      </p:pic>
      <p:sp>
        <p:nvSpPr>
          <p:cNvPr id="5" name="TextBox 4">
            <a:extLst>
              <a:ext uri="{FF2B5EF4-FFF2-40B4-BE49-F238E27FC236}">
                <a16:creationId xmlns:a16="http://schemas.microsoft.com/office/drawing/2014/main" id="{A6A69A28-E925-5658-FEA7-DA3BFAE69295}"/>
              </a:ext>
            </a:extLst>
          </p:cNvPr>
          <p:cNvSpPr txBox="1"/>
          <p:nvPr>
            <p:custDataLst>
              <p:tags r:id="rId4"/>
            </p:custDataLst>
          </p:nvPr>
        </p:nvSpPr>
        <p:spPr>
          <a:xfrm>
            <a:off x="2679406" y="1129456"/>
            <a:ext cx="1775635" cy="253916"/>
          </a:xfrm>
          <a:prstGeom prst="rect">
            <a:avLst/>
          </a:prstGeom>
          <a:solidFill>
            <a:schemeClr val="bg1"/>
          </a:solidFill>
        </p:spPr>
        <p:txBody>
          <a:bodyPr wrap="square" rtlCol="0">
            <a:spAutoFit/>
          </a:bodyPr>
          <a:lstStyle/>
          <a:p>
            <a:pPr algn="ctr"/>
            <a:r>
              <a:rPr lang="fr-CA" sz="1050" b="1" dirty="0"/>
              <a:t>Surreprésentation &gt; 1</a:t>
            </a:r>
          </a:p>
        </p:txBody>
      </p:sp>
      <p:sp>
        <p:nvSpPr>
          <p:cNvPr id="6" name="TextBox 5">
            <a:extLst>
              <a:ext uri="{FF2B5EF4-FFF2-40B4-BE49-F238E27FC236}">
                <a16:creationId xmlns:a16="http://schemas.microsoft.com/office/drawing/2014/main" id="{B28C58AD-B096-3F71-C65D-4D1765987175}"/>
              </a:ext>
            </a:extLst>
          </p:cNvPr>
          <p:cNvSpPr txBox="1"/>
          <p:nvPr>
            <p:custDataLst>
              <p:tags r:id="rId5"/>
            </p:custDataLst>
          </p:nvPr>
        </p:nvSpPr>
        <p:spPr>
          <a:xfrm>
            <a:off x="4781966" y="1145735"/>
            <a:ext cx="1775635" cy="261610"/>
          </a:xfrm>
          <a:prstGeom prst="rect">
            <a:avLst/>
          </a:prstGeom>
          <a:solidFill>
            <a:schemeClr val="bg1"/>
          </a:solidFill>
        </p:spPr>
        <p:txBody>
          <a:bodyPr wrap="square" rtlCol="0">
            <a:spAutoFit/>
          </a:bodyPr>
          <a:lstStyle/>
          <a:p>
            <a:pPr algn="ctr"/>
            <a:r>
              <a:rPr lang="fr-CA" sz="1050" b="1"/>
              <a:t>Sous-représentation &lt; 1</a:t>
            </a:r>
          </a:p>
        </p:txBody>
      </p:sp>
      <p:sp>
        <p:nvSpPr>
          <p:cNvPr id="7" name="TextBox 6">
            <a:extLst>
              <a:ext uri="{FF2B5EF4-FFF2-40B4-BE49-F238E27FC236}">
                <a16:creationId xmlns:a16="http://schemas.microsoft.com/office/drawing/2014/main" id="{23921796-7F27-5C77-0F31-D040CA4F7B67}"/>
              </a:ext>
            </a:extLst>
          </p:cNvPr>
          <p:cNvSpPr txBox="1"/>
          <p:nvPr>
            <p:custDataLst>
              <p:tags r:id="rId6"/>
            </p:custDataLst>
          </p:nvPr>
        </p:nvSpPr>
        <p:spPr>
          <a:xfrm>
            <a:off x="1022857" y="1661135"/>
            <a:ext cx="7230136" cy="307777"/>
          </a:xfrm>
          <a:prstGeom prst="rect">
            <a:avLst/>
          </a:prstGeom>
          <a:solidFill>
            <a:schemeClr val="bg1"/>
          </a:solidFill>
        </p:spPr>
        <p:txBody>
          <a:bodyPr wrap="square" rtlCol="0">
            <a:spAutoFit/>
          </a:bodyPr>
          <a:lstStyle/>
          <a:p>
            <a:pPr algn="ctr"/>
            <a:r>
              <a:rPr lang="fr-CA" b="1" dirty="0"/>
              <a:t>Faibles attentes des enseignants</a:t>
            </a:r>
          </a:p>
        </p:txBody>
      </p:sp>
      <p:sp>
        <p:nvSpPr>
          <p:cNvPr id="8" name="TextBox 7">
            <a:extLst>
              <a:ext uri="{FF2B5EF4-FFF2-40B4-BE49-F238E27FC236}">
                <a16:creationId xmlns:a16="http://schemas.microsoft.com/office/drawing/2014/main" id="{A1EEAE8E-0005-F5C2-94E4-19CB4CF5E5F3}"/>
              </a:ext>
            </a:extLst>
          </p:cNvPr>
          <p:cNvSpPr txBox="1"/>
          <p:nvPr>
            <p:custDataLst>
              <p:tags r:id="rId7"/>
            </p:custDataLst>
          </p:nvPr>
        </p:nvSpPr>
        <p:spPr>
          <a:xfrm>
            <a:off x="3309357" y="4539532"/>
            <a:ext cx="2945217" cy="261069"/>
          </a:xfrm>
          <a:prstGeom prst="rect">
            <a:avLst/>
          </a:prstGeom>
          <a:solidFill>
            <a:schemeClr val="bg1"/>
          </a:solidFill>
        </p:spPr>
        <p:txBody>
          <a:bodyPr wrap="square" rtlCol="0">
            <a:spAutoFit/>
          </a:bodyPr>
          <a:lstStyle/>
          <a:p>
            <a:r>
              <a:rPr lang="fr-CA" sz="1050" b="1" dirty="0"/>
              <a:t>PEI	                	       Sans PEI</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9"/>
          <p:cNvSpPr txBox="1">
            <a:spLocks noGrp="1"/>
          </p:cNvSpPr>
          <p:nvPr>
            <p:ph type="title"/>
            <p:custDataLst>
              <p:tags r:id="rId1"/>
            </p:custDataLst>
          </p:nvPr>
        </p:nvSpPr>
        <p:spPr>
          <a:xfrm>
            <a:off x="352697" y="342899"/>
            <a:ext cx="8412600" cy="515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fr-CA" baseline="0"/>
              <a:t>Prochaines étapes</a:t>
            </a:r>
            <a:endParaRPr/>
          </a:p>
        </p:txBody>
      </p:sp>
      <p:sp>
        <p:nvSpPr>
          <p:cNvPr id="207" name="Google Shape;207;p29"/>
          <p:cNvSpPr txBox="1">
            <a:spLocks noGrp="1"/>
          </p:cNvSpPr>
          <p:nvPr>
            <p:ph type="body" idx="1"/>
            <p:custDataLst>
              <p:tags r:id="rId2"/>
            </p:custDataLst>
          </p:nvPr>
        </p:nvSpPr>
        <p:spPr>
          <a:xfrm>
            <a:off x="352700" y="960125"/>
            <a:ext cx="8412600" cy="3672600"/>
          </a:xfrm>
          <a:prstGeom prst="rect">
            <a:avLst/>
          </a:prstGeom>
        </p:spPr>
        <p:txBody>
          <a:bodyPr spcFirstLastPara="1" wrap="square" lIns="91425" tIns="45700" rIns="91425" bIns="45700" anchor="t" anchorCtr="0">
            <a:noAutofit/>
          </a:bodyPr>
          <a:lstStyle/>
          <a:p>
            <a:pPr marL="457200" lvl="0" indent="-381000" algn="l" rtl="0">
              <a:lnSpc>
                <a:spcPct val="115000"/>
              </a:lnSpc>
              <a:spcBef>
                <a:spcPts val="0"/>
              </a:spcBef>
              <a:spcAft>
                <a:spcPts val="0"/>
              </a:spcAft>
              <a:buSzPts val="2400"/>
              <a:buChar char="●"/>
            </a:pPr>
            <a:r>
              <a:rPr lang="fr-CA" sz="2400" baseline="0"/>
              <a:t>Des analyses supplémentaires seront effectuées pour désagréger davantage le groupe d’élèves ayant un PEI pour mieux comprendre les expériences et les résultats des élèves ayant des anomalies et des placements différents.</a:t>
            </a:r>
            <a:endParaRPr sz="2400"/>
          </a:p>
          <a:p>
            <a:pPr marL="457200" lvl="0" indent="0" algn="l" rtl="0">
              <a:lnSpc>
                <a:spcPct val="115000"/>
              </a:lnSpc>
              <a:spcBef>
                <a:spcPts val="0"/>
              </a:spcBef>
              <a:spcAft>
                <a:spcPts val="0"/>
              </a:spcAft>
              <a:buNone/>
            </a:pPr>
            <a:endParaRPr sz="2400"/>
          </a:p>
          <a:p>
            <a:pPr marL="457200" lvl="0" indent="-381000" algn="l" rtl="0">
              <a:lnSpc>
                <a:spcPct val="115000"/>
              </a:lnSpc>
              <a:spcBef>
                <a:spcPts val="0"/>
              </a:spcBef>
              <a:spcAft>
                <a:spcPts val="0"/>
              </a:spcAft>
              <a:buSzPts val="2400"/>
              <a:buChar char="●"/>
            </a:pPr>
            <a:r>
              <a:rPr lang="fr-CA" sz="2400" baseline="0"/>
              <a:t>Les objectifs et les stratégies d’intervention à l’échelle du système seront affinés par l’équipe principale.</a:t>
            </a:r>
            <a:endParaRPr sz="2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4"/>
          <p:cNvSpPr txBox="1">
            <a:spLocks noGrp="1"/>
          </p:cNvSpPr>
          <p:nvPr>
            <p:ph type="title"/>
            <p:custDataLst>
              <p:tags r:id="rId1"/>
            </p:custDataLst>
          </p:nvPr>
        </p:nvSpPr>
        <p:spPr>
          <a:xfrm>
            <a:off x="352697" y="342899"/>
            <a:ext cx="8412600" cy="5154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000"/>
              <a:buFont typeface="Open Sans"/>
              <a:buNone/>
            </a:pPr>
            <a:r>
              <a:rPr lang="fr-CA" baseline="0"/>
              <a:t>Définitions</a:t>
            </a:r>
            <a:endParaRPr sz="4000" b="1" i="0" u="none" strike="noStrike" cap="none">
              <a:solidFill>
                <a:schemeClr val="dk1"/>
              </a:solidFill>
              <a:latin typeface="Open Sans"/>
              <a:ea typeface="Open Sans"/>
              <a:cs typeface="Open Sans"/>
              <a:sym typeface="Open Sans"/>
            </a:endParaRPr>
          </a:p>
        </p:txBody>
      </p:sp>
      <p:sp>
        <p:nvSpPr>
          <p:cNvPr id="97" name="Google Shape;97;p14"/>
          <p:cNvSpPr txBox="1"/>
          <p:nvPr>
            <p:custDataLst>
              <p:tags r:id="rId2"/>
            </p:custDataLst>
          </p:nvPr>
        </p:nvSpPr>
        <p:spPr>
          <a:xfrm>
            <a:off x="435600" y="1458325"/>
            <a:ext cx="8272800" cy="2088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500"/>
              </a:spcBef>
              <a:spcAft>
                <a:spcPts val="0"/>
              </a:spcAft>
              <a:buNone/>
            </a:pPr>
            <a:r>
              <a:rPr lang="fr-CA" sz="1700" b="1" baseline="0">
                <a:solidFill>
                  <a:srgbClr val="FF0000"/>
                </a:solidFill>
                <a:highlight>
                  <a:srgbClr val="FFFFFF"/>
                </a:highlight>
                <a:latin typeface="Open Sans"/>
                <a:ea typeface="Open Sans"/>
                <a:cs typeface="Open Sans"/>
                <a:sym typeface="Open Sans"/>
              </a:rPr>
              <a:t>Plan d’éducation individualisé (PEI)</a:t>
            </a:r>
            <a:r>
              <a:rPr lang="fr-CA" sz="1700" baseline="0">
                <a:solidFill>
                  <a:srgbClr val="1A1A1A"/>
                </a:solidFill>
                <a:highlight>
                  <a:srgbClr val="FFFFFF"/>
                </a:highlight>
                <a:latin typeface="Open Sans"/>
                <a:ea typeface="Open Sans"/>
                <a:cs typeface="Open Sans"/>
                <a:sym typeface="Open Sans"/>
              </a:rPr>
              <a:t> comprend les PEI formels, informels et pour personnes douées (chaque fois que le PEI est mentionné dans ce document).</a:t>
            </a:r>
            <a:endParaRPr sz="1700">
              <a:solidFill>
                <a:srgbClr val="1A1A1A"/>
              </a:solidFill>
              <a:highlight>
                <a:srgbClr val="FFFFFF"/>
              </a:highlight>
              <a:latin typeface="Open Sans"/>
              <a:ea typeface="Open Sans"/>
              <a:cs typeface="Open Sans"/>
              <a:sym typeface="Open Sans"/>
            </a:endParaRPr>
          </a:p>
          <a:p>
            <a:pPr marL="0" lvl="0" indent="0" algn="l" rtl="0">
              <a:lnSpc>
                <a:spcPct val="115000"/>
              </a:lnSpc>
              <a:spcBef>
                <a:spcPts val="1000"/>
              </a:spcBef>
              <a:spcAft>
                <a:spcPts val="0"/>
              </a:spcAft>
              <a:buNone/>
            </a:pPr>
            <a:endParaRPr sz="1700">
              <a:solidFill>
                <a:srgbClr val="1A1A1A"/>
              </a:solidFill>
              <a:highlight>
                <a:srgbClr val="FFFFFF"/>
              </a:highlight>
              <a:latin typeface="Open Sans"/>
              <a:ea typeface="Open Sans"/>
              <a:cs typeface="Open Sans"/>
              <a:sym typeface="Open Sans"/>
            </a:endParaRPr>
          </a:p>
          <a:p>
            <a:pPr marL="0" lvl="0" indent="0" algn="l" rtl="0">
              <a:lnSpc>
                <a:spcPct val="115000"/>
              </a:lnSpc>
              <a:spcBef>
                <a:spcPts val="1000"/>
              </a:spcBef>
              <a:spcAft>
                <a:spcPts val="0"/>
              </a:spcAft>
              <a:buClr>
                <a:schemeClr val="dk1"/>
              </a:buClr>
              <a:buSzPts val="1100"/>
              <a:buFont typeface="Arial"/>
              <a:buNone/>
            </a:pPr>
            <a:r>
              <a:rPr lang="fr-CA" sz="1700" b="1" baseline="0">
                <a:solidFill>
                  <a:srgbClr val="1155CC"/>
                </a:solidFill>
                <a:highlight>
                  <a:schemeClr val="lt1"/>
                </a:highlight>
                <a:latin typeface="Open Sans"/>
                <a:ea typeface="Open Sans"/>
                <a:cs typeface="Open Sans"/>
                <a:sym typeface="Open Sans"/>
              </a:rPr>
              <a:t>Indice de disproportionnalité</a:t>
            </a:r>
            <a:r>
              <a:rPr lang="fr-CA" sz="1700" baseline="0">
                <a:solidFill>
                  <a:srgbClr val="1A1A1A"/>
                </a:solidFill>
                <a:highlight>
                  <a:schemeClr val="lt1"/>
                </a:highlight>
                <a:latin typeface="Open Sans"/>
                <a:ea typeface="Open Sans"/>
                <a:cs typeface="Open Sans"/>
                <a:sym typeface="Open Sans"/>
              </a:rPr>
              <a:t> est une mesure de la représentation d’un groupe dans un programme ou un service. Il répond à la question de savoir si les personnes appartenant à des groupes d’identité particuliers sont représentés dans un programme ou un service donné dans la même proportion que leur </a:t>
            </a:r>
            <a:r>
              <a:rPr lang="fr-CA" sz="1700" b="1" baseline="0">
                <a:solidFill>
                  <a:srgbClr val="1155CC"/>
                </a:solidFill>
                <a:highlight>
                  <a:schemeClr val="lt1"/>
                </a:highlight>
                <a:latin typeface="Open Sans"/>
                <a:ea typeface="Open Sans"/>
                <a:cs typeface="Open Sans"/>
                <a:sym typeface="Open Sans"/>
              </a:rPr>
              <a:t>présence dans la population plus large du conseil</a:t>
            </a:r>
            <a:r>
              <a:rPr lang="fr-CA" sz="1700" baseline="0">
                <a:solidFill>
                  <a:srgbClr val="1155CC"/>
                </a:solidFill>
                <a:highlight>
                  <a:schemeClr val="lt1"/>
                </a:highlight>
                <a:latin typeface="Open Sans"/>
                <a:ea typeface="Open Sans"/>
                <a:cs typeface="Open Sans"/>
                <a:sym typeface="Open Sans"/>
              </a:rPr>
              <a:t>.</a:t>
            </a:r>
            <a:endParaRPr sz="1700">
              <a:solidFill>
                <a:srgbClr val="1A1A1A"/>
              </a:solidFill>
              <a:highlight>
                <a:srgbClr val="FFFFFF"/>
              </a:highlight>
              <a:latin typeface="Open Sans"/>
              <a:ea typeface="Open Sans"/>
              <a:cs typeface="Open Sans"/>
              <a:sym typeface="Open Sans"/>
            </a:endParaRPr>
          </a:p>
          <a:p>
            <a:pPr marL="0" lvl="0" indent="0" algn="l" rtl="0">
              <a:lnSpc>
                <a:spcPct val="115000"/>
              </a:lnSpc>
              <a:spcBef>
                <a:spcPts val="1000"/>
              </a:spcBef>
              <a:spcAft>
                <a:spcPts val="0"/>
              </a:spcAft>
              <a:buNone/>
            </a:pPr>
            <a:endParaRPr sz="1700">
              <a:solidFill>
                <a:srgbClr val="1A1A1A"/>
              </a:solidFill>
              <a:highlight>
                <a:srgbClr val="FFFFFF"/>
              </a:highlight>
              <a:latin typeface="Open Sans"/>
              <a:ea typeface="Open Sans"/>
              <a:cs typeface="Open Sans"/>
              <a:sym typeface="Open Sans"/>
            </a:endParaRPr>
          </a:p>
          <a:p>
            <a:pPr marL="0" lvl="0" indent="0" algn="l" rtl="0">
              <a:lnSpc>
                <a:spcPct val="115000"/>
              </a:lnSpc>
              <a:spcBef>
                <a:spcPts val="500"/>
              </a:spcBef>
              <a:spcAft>
                <a:spcPts val="0"/>
              </a:spcAft>
              <a:buNone/>
            </a:pPr>
            <a:endParaRPr sz="1700">
              <a:solidFill>
                <a:srgbClr val="1A1A1A"/>
              </a:solidFill>
              <a:highlight>
                <a:srgbClr val="FFFFFF"/>
              </a:highlight>
              <a:latin typeface="Open Sans"/>
              <a:ea typeface="Open Sans"/>
              <a:cs typeface="Open Sans"/>
              <a:sym typeface="Open Sans"/>
            </a:endParaRPr>
          </a:p>
          <a:p>
            <a:pPr marL="0" lvl="0" indent="0" algn="l" rtl="0">
              <a:lnSpc>
                <a:spcPct val="115000"/>
              </a:lnSpc>
              <a:spcBef>
                <a:spcPts val="500"/>
              </a:spcBef>
              <a:spcAft>
                <a:spcPts val="0"/>
              </a:spcAft>
              <a:buNone/>
            </a:pPr>
            <a:endParaRPr sz="1700" b="1">
              <a:solidFill>
                <a:srgbClr val="1A1A1A"/>
              </a:solidFill>
              <a:highlight>
                <a:srgbClr val="FFFFFF"/>
              </a:highlight>
              <a:latin typeface="Open Sans"/>
              <a:ea typeface="Open Sans"/>
              <a:cs typeface="Open Sans"/>
              <a:sym typeface="Open Sans"/>
            </a:endParaRPr>
          </a:p>
          <a:p>
            <a:pPr marL="0" lvl="0" indent="0" algn="l" rtl="0">
              <a:lnSpc>
                <a:spcPct val="115000"/>
              </a:lnSpc>
              <a:spcBef>
                <a:spcPts val="1000"/>
              </a:spcBef>
              <a:spcAft>
                <a:spcPts val="0"/>
              </a:spcAft>
              <a:buNone/>
            </a:pPr>
            <a:endParaRPr sz="1700" b="1">
              <a:solidFill>
                <a:schemeClr val="dk1"/>
              </a:solidFill>
              <a:latin typeface="Open Sans"/>
              <a:ea typeface="Open Sans"/>
              <a:cs typeface="Open Sans"/>
              <a:sym typeface="Open Sans"/>
            </a:endParaRPr>
          </a:p>
          <a:p>
            <a:pPr marL="0" lvl="0" indent="0" algn="l" rtl="0">
              <a:lnSpc>
                <a:spcPct val="115000"/>
              </a:lnSpc>
              <a:spcBef>
                <a:spcPts val="1000"/>
              </a:spcBef>
              <a:spcAft>
                <a:spcPts val="0"/>
              </a:spcAft>
              <a:buNone/>
            </a:pPr>
            <a:endParaRPr sz="1700">
              <a:solidFill>
                <a:srgbClr val="CC0000"/>
              </a:solidFill>
              <a:highlight>
                <a:srgbClr val="FFFFFF"/>
              </a:highlight>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5"/>
          <p:cNvSpPr txBox="1"/>
          <p:nvPr>
            <p:custDataLst>
              <p:tags r:id="rId1"/>
            </p:custDataLst>
          </p:nvPr>
        </p:nvSpPr>
        <p:spPr>
          <a:xfrm>
            <a:off x="492450" y="958945"/>
            <a:ext cx="8272800" cy="4055439"/>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500"/>
              </a:spcBef>
              <a:spcAft>
                <a:spcPts val="0"/>
              </a:spcAft>
              <a:buNone/>
            </a:pPr>
            <a:endParaRPr b="1" dirty="0">
              <a:solidFill>
                <a:srgbClr val="1A1A1A"/>
              </a:solidFill>
              <a:highlight>
                <a:srgbClr val="FFFFFF"/>
              </a:highlight>
              <a:latin typeface="Open Sans"/>
              <a:ea typeface="Open Sans"/>
              <a:cs typeface="Open Sans"/>
              <a:sym typeface="Open Sans"/>
            </a:endParaRPr>
          </a:p>
          <a:p>
            <a:pPr marL="0" lvl="0" indent="0" algn="l" rtl="0">
              <a:lnSpc>
                <a:spcPct val="115000"/>
              </a:lnSpc>
              <a:spcBef>
                <a:spcPts val="500"/>
              </a:spcBef>
              <a:spcAft>
                <a:spcPts val="0"/>
              </a:spcAft>
              <a:buNone/>
            </a:pPr>
            <a:r>
              <a:rPr lang="fr-CA" baseline="0" dirty="0">
                <a:solidFill>
                  <a:srgbClr val="1A1A1A"/>
                </a:solidFill>
                <a:highlight>
                  <a:srgbClr val="FFFFFF"/>
                </a:highlight>
                <a:latin typeface="Open Sans"/>
                <a:ea typeface="Open Sans"/>
                <a:cs typeface="Open Sans"/>
                <a:sym typeface="Open Sans"/>
              </a:rPr>
              <a:t>L’</a:t>
            </a:r>
            <a:r>
              <a:rPr lang="fr-CA" b="1" baseline="0" dirty="0">
                <a:solidFill>
                  <a:srgbClr val="1A1A1A"/>
                </a:solidFill>
                <a:highlight>
                  <a:srgbClr val="FFFFFF"/>
                </a:highlight>
                <a:latin typeface="Open Sans"/>
                <a:ea typeface="Open Sans"/>
                <a:cs typeface="Open Sans"/>
                <a:sym typeface="Open Sans"/>
              </a:rPr>
              <a:t>indice de disproportionnalité</a:t>
            </a:r>
            <a:r>
              <a:rPr lang="fr-CA" baseline="0" dirty="0">
                <a:solidFill>
                  <a:srgbClr val="1A1A1A"/>
                </a:solidFill>
                <a:highlight>
                  <a:srgbClr val="FFFFFF"/>
                </a:highlight>
                <a:latin typeface="Open Sans"/>
                <a:ea typeface="Open Sans"/>
                <a:cs typeface="Open Sans"/>
                <a:sym typeface="Open Sans"/>
              </a:rPr>
              <a:t> (ID) est calculé comme suit : </a:t>
            </a:r>
            <a:endParaRPr dirty="0">
              <a:solidFill>
                <a:srgbClr val="1A1A1A"/>
              </a:solidFill>
              <a:highlight>
                <a:srgbClr val="FFFFFF"/>
              </a:highlight>
              <a:latin typeface="Open Sans"/>
              <a:ea typeface="Open Sans"/>
              <a:cs typeface="Open Sans"/>
              <a:sym typeface="Open Sans"/>
            </a:endParaRPr>
          </a:p>
          <a:p>
            <a:pPr marL="0" lvl="0" indent="0" algn="l" rtl="0">
              <a:lnSpc>
                <a:spcPct val="115000"/>
              </a:lnSpc>
              <a:spcBef>
                <a:spcPts val="500"/>
              </a:spcBef>
              <a:spcAft>
                <a:spcPts val="0"/>
              </a:spcAft>
              <a:buNone/>
            </a:pPr>
            <a:endParaRPr dirty="0">
              <a:solidFill>
                <a:srgbClr val="1A1A1A"/>
              </a:solidFill>
              <a:highlight>
                <a:srgbClr val="FFFFFF"/>
              </a:highlight>
              <a:latin typeface="Open Sans"/>
              <a:ea typeface="Open Sans"/>
              <a:cs typeface="Open Sans"/>
              <a:sym typeface="Open Sans"/>
            </a:endParaRPr>
          </a:p>
          <a:p>
            <a:pPr marL="0" lvl="0" indent="0" algn="l" rtl="0">
              <a:lnSpc>
                <a:spcPct val="115000"/>
              </a:lnSpc>
              <a:spcBef>
                <a:spcPts val="500"/>
              </a:spcBef>
              <a:spcAft>
                <a:spcPts val="0"/>
              </a:spcAft>
              <a:buNone/>
            </a:pPr>
            <a:r>
              <a:rPr lang="fr-CA" b="1" baseline="0" dirty="0">
                <a:solidFill>
                  <a:srgbClr val="1A1A1A"/>
                </a:solidFill>
                <a:highlight>
                  <a:srgbClr val="FFFFFF"/>
                </a:highlight>
                <a:latin typeface="Open Sans"/>
                <a:ea typeface="Open Sans"/>
                <a:cs typeface="Open Sans"/>
                <a:sym typeface="Open Sans"/>
              </a:rPr>
              <a:t>Indice de disproportionnalité (ID) = </a:t>
            </a:r>
            <a:endParaRPr dirty="0">
              <a:solidFill>
                <a:srgbClr val="1A1A1A"/>
              </a:solidFill>
              <a:highlight>
                <a:srgbClr val="FFFFFF"/>
              </a:highlight>
              <a:latin typeface="Open Sans"/>
              <a:ea typeface="Open Sans"/>
              <a:cs typeface="Open Sans"/>
              <a:sym typeface="Open Sans"/>
            </a:endParaRPr>
          </a:p>
          <a:p>
            <a:pPr marL="0" lvl="0" indent="0" algn="l" rtl="0">
              <a:lnSpc>
                <a:spcPct val="115000"/>
              </a:lnSpc>
              <a:spcBef>
                <a:spcPts val="1000"/>
              </a:spcBef>
              <a:spcAft>
                <a:spcPts val="0"/>
              </a:spcAft>
              <a:buNone/>
            </a:pPr>
            <a:endParaRPr b="1" dirty="0">
              <a:solidFill>
                <a:schemeClr val="dk1"/>
              </a:solidFill>
              <a:latin typeface="Open Sans"/>
              <a:ea typeface="Open Sans"/>
              <a:cs typeface="Open Sans"/>
              <a:sym typeface="Open Sans"/>
            </a:endParaRPr>
          </a:p>
          <a:p>
            <a:pPr marL="0" lvl="0" indent="0" algn="l" rtl="0">
              <a:lnSpc>
                <a:spcPct val="115000"/>
              </a:lnSpc>
              <a:spcBef>
                <a:spcPts val="1000"/>
              </a:spcBef>
              <a:spcAft>
                <a:spcPts val="0"/>
              </a:spcAft>
              <a:buNone/>
            </a:pPr>
            <a:r>
              <a:rPr lang="fr-CA" b="1" baseline="0" dirty="0">
                <a:solidFill>
                  <a:schemeClr val="dk1"/>
                </a:solidFill>
                <a:latin typeface="Open Sans"/>
                <a:ea typeface="Open Sans"/>
                <a:cs typeface="Open Sans"/>
                <a:sym typeface="Open Sans"/>
              </a:rPr>
              <a:t>Interprétation :</a:t>
            </a:r>
            <a:endParaRPr b="1" dirty="0">
              <a:solidFill>
                <a:schemeClr val="dk1"/>
              </a:solidFill>
              <a:latin typeface="Open Sans"/>
              <a:ea typeface="Open Sans"/>
              <a:cs typeface="Open Sans"/>
              <a:sym typeface="Open Sans"/>
            </a:endParaRPr>
          </a:p>
          <a:p>
            <a:pPr marL="0" lvl="0" indent="0" algn="l" rtl="0">
              <a:lnSpc>
                <a:spcPct val="115000"/>
              </a:lnSpc>
              <a:spcBef>
                <a:spcPts val="1000"/>
              </a:spcBef>
              <a:spcAft>
                <a:spcPts val="0"/>
              </a:spcAft>
              <a:buNone/>
            </a:pPr>
            <a:r>
              <a:rPr lang="fr-CA" baseline="0" dirty="0">
                <a:solidFill>
                  <a:schemeClr val="dk1"/>
                </a:solidFill>
                <a:latin typeface="Open Sans"/>
                <a:ea typeface="Open Sans"/>
                <a:cs typeface="Open Sans"/>
                <a:sym typeface="Open Sans"/>
              </a:rPr>
              <a:t>Les valeurs de l’</a:t>
            </a:r>
            <a:r>
              <a:rPr lang="fr-CA" b="1" baseline="0" dirty="0">
                <a:solidFill>
                  <a:schemeClr val="dk1"/>
                </a:solidFill>
                <a:latin typeface="Open Sans"/>
                <a:ea typeface="Open Sans"/>
                <a:cs typeface="Open Sans"/>
                <a:sym typeface="Open Sans"/>
              </a:rPr>
              <a:t>ID</a:t>
            </a:r>
            <a:r>
              <a:rPr lang="fr-CA" baseline="0" dirty="0">
                <a:solidFill>
                  <a:schemeClr val="dk1"/>
                </a:solidFill>
                <a:latin typeface="Open Sans"/>
                <a:ea typeface="Open Sans"/>
                <a:cs typeface="Open Sans"/>
                <a:sym typeface="Open Sans"/>
              </a:rPr>
              <a:t> qui sont égales à 1 reflètent </a:t>
            </a:r>
            <a:r>
              <a:rPr lang="fr-CA" baseline="0" dirty="0">
                <a:solidFill>
                  <a:srgbClr val="1A1A1A"/>
                </a:solidFill>
                <a:highlight>
                  <a:srgbClr val="FFFFFF"/>
                </a:highlight>
                <a:latin typeface="Open Sans"/>
                <a:ea typeface="Open Sans"/>
                <a:cs typeface="Open Sans"/>
                <a:sym typeface="Open Sans"/>
              </a:rPr>
              <a:t>une </a:t>
            </a:r>
            <a:r>
              <a:rPr lang="fr-CA" b="1" baseline="0" dirty="0">
                <a:solidFill>
                  <a:srgbClr val="1A1A1A"/>
                </a:solidFill>
                <a:highlight>
                  <a:srgbClr val="FFFFFF"/>
                </a:highlight>
                <a:latin typeface="Open Sans"/>
                <a:ea typeface="Open Sans"/>
                <a:cs typeface="Open Sans"/>
                <a:sym typeface="Open Sans"/>
              </a:rPr>
              <a:t>représentation égale ou une parité</a:t>
            </a:r>
            <a:r>
              <a:rPr lang="fr-CA" baseline="0" dirty="0">
                <a:solidFill>
                  <a:srgbClr val="1A1A1A"/>
                </a:solidFill>
                <a:highlight>
                  <a:srgbClr val="FFFFFF"/>
                </a:highlight>
                <a:latin typeface="Open Sans"/>
                <a:ea typeface="Open Sans"/>
                <a:cs typeface="Open Sans"/>
                <a:sym typeface="Open Sans"/>
              </a:rPr>
              <a:t> par rapport à ce que laisserait présager la proportion dans la population entière</a:t>
            </a:r>
            <a:endParaRPr dirty="0">
              <a:solidFill>
                <a:srgbClr val="1A1A1A"/>
              </a:solidFill>
              <a:highlight>
                <a:srgbClr val="FFFFFF"/>
              </a:highlight>
              <a:latin typeface="Open Sans"/>
              <a:ea typeface="Open Sans"/>
              <a:cs typeface="Open Sans"/>
              <a:sym typeface="Open Sans"/>
            </a:endParaRPr>
          </a:p>
          <a:p>
            <a:pPr marL="0" lvl="0" indent="0" algn="l" rtl="0">
              <a:lnSpc>
                <a:spcPct val="115000"/>
              </a:lnSpc>
              <a:spcBef>
                <a:spcPts val="1000"/>
              </a:spcBef>
              <a:spcAft>
                <a:spcPts val="0"/>
              </a:spcAft>
              <a:buNone/>
            </a:pPr>
            <a:r>
              <a:rPr lang="fr-CA" baseline="0" dirty="0">
                <a:solidFill>
                  <a:srgbClr val="1155CC"/>
                </a:solidFill>
                <a:highlight>
                  <a:srgbClr val="FFFFFF"/>
                </a:highlight>
                <a:latin typeface="Open Sans"/>
                <a:ea typeface="Open Sans"/>
                <a:cs typeface="Open Sans"/>
                <a:sym typeface="Open Sans"/>
              </a:rPr>
              <a:t>Les valeurs de l’</a:t>
            </a:r>
            <a:r>
              <a:rPr lang="fr-CA" b="1" baseline="0" dirty="0">
                <a:solidFill>
                  <a:srgbClr val="1155CC"/>
                </a:solidFill>
                <a:highlight>
                  <a:srgbClr val="FFFFFF"/>
                </a:highlight>
                <a:latin typeface="Open Sans"/>
                <a:ea typeface="Open Sans"/>
                <a:cs typeface="Open Sans"/>
                <a:sym typeface="Open Sans"/>
              </a:rPr>
              <a:t>ID</a:t>
            </a:r>
            <a:r>
              <a:rPr lang="fr-CA" baseline="0" dirty="0">
                <a:solidFill>
                  <a:srgbClr val="1155CC"/>
                </a:solidFill>
                <a:highlight>
                  <a:srgbClr val="FFFFFF"/>
                </a:highlight>
                <a:latin typeface="Open Sans"/>
                <a:ea typeface="Open Sans"/>
                <a:cs typeface="Open Sans"/>
                <a:sym typeface="Open Sans"/>
              </a:rPr>
              <a:t> qui sont </a:t>
            </a:r>
            <a:r>
              <a:rPr lang="fr-CA" b="1" baseline="0" dirty="0">
                <a:solidFill>
                  <a:srgbClr val="1155CC"/>
                </a:solidFill>
                <a:highlight>
                  <a:srgbClr val="FFFFFF"/>
                </a:highlight>
                <a:latin typeface="Open Sans"/>
                <a:ea typeface="Open Sans"/>
                <a:cs typeface="Open Sans"/>
                <a:sym typeface="Open Sans"/>
              </a:rPr>
              <a:t>supérieures à</a:t>
            </a:r>
            <a:r>
              <a:rPr lang="fr-CA" baseline="0" dirty="0">
                <a:solidFill>
                  <a:srgbClr val="1155CC"/>
                </a:solidFill>
                <a:highlight>
                  <a:srgbClr val="FFFFFF"/>
                </a:highlight>
                <a:latin typeface="Open Sans"/>
                <a:ea typeface="Open Sans"/>
                <a:cs typeface="Open Sans"/>
                <a:sym typeface="Open Sans"/>
              </a:rPr>
              <a:t> 1 reflètent une </a:t>
            </a:r>
            <a:r>
              <a:rPr lang="fr-CA" b="1" baseline="0" dirty="0">
                <a:solidFill>
                  <a:srgbClr val="1155CC"/>
                </a:solidFill>
                <a:highlight>
                  <a:srgbClr val="FFFFFF"/>
                </a:highlight>
                <a:latin typeface="Open Sans"/>
                <a:ea typeface="Open Sans"/>
                <a:cs typeface="Open Sans"/>
                <a:sym typeface="Open Sans"/>
              </a:rPr>
              <a:t>surreprésentation</a:t>
            </a:r>
            <a:r>
              <a:rPr lang="fr-CA" baseline="0" dirty="0">
                <a:solidFill>
                  <a:srgbClr val="1155CC"/>
                </a:solidFill>
                <a:highlight>
                  <a:srgbClr val="FFFFFF"/>
                </a:highlight>
                <a:latin typeface="Open Sans"/>
                <a:ea typeface="Open Sans"/>
                <a:cs typeface="Open Sans"/>
                <a:sym typeface="Open Sans"/>
              </a:rPr>
              <a:t> par rapport à ce que laisserait présager la proportion dans la population entière</a:t>
            </a:r>
            <a:endParaRPr dirty="0">
              <a:solidFill>
                <a:srgbClr val="1155CC"/>
              </a:solidFill>
              <a:highlight>
                <a:srgbClr val="FFFFFF"/>
              </a:highlight>
              <a:latin typeface="Open Sans"/>
              <a:ea typeface="Open Sans"/>
              <a:cs typeface="Open Sans"/>
              <a:sym typeface="Open Sans"/>
            </a:endParaRPr>
          </a:p>
          <a:p>
            <a:pPr marL="0" lvl="0" indent="0" algn="l" rtl="0">
              <a:lnSpc>
                <a:spcPct val="115000"/>
              </a:lnSpc>
              <a:spcBef>
                <a:spcPts val="1000"/>
              </a:spcBef>
              <a:spcAft>
                <a:spcPts val="0"/>
              </a:spcAft>
              <a:buNone/>
            </a:pPr>
            <a:r>
              <a:rPr lang="fr-CA" baseline="0" dirty="0">
                <a:solidFill>
                  <a:srgbClr val="CC0000"/>
                </a:solidFill>
                <a:highlight>
                  <a:srgbClr val="FFFFFF"/>
                </a:highlight>
                <a:latin typeface="Open Sans"/>
                <a:ea typeface="Open Sans"/>
                <a:cs typeface="Open Sans"/>
                <a:sym typeface="Open Sans"/>
              </a:rPr>
              <a:t>Les valeurs de l’</a:t>
            </a:r>
            <a:r>
              <a:rPr lang="fr-CA" b="1" baseline="0" dirty="0">
                <a:solidFill>
                  <a:srgbClr val="CC0000"/>
                </a:solidFill>
                <a:highlight>
                  <a:srgbClr val="FFFFFF"/>
                </a:highlight>
                <a:latin typeface="Open Sans"/>
                <a:ea typeface="Open Sans"/>
                <a:cs typeface="Open Sans"/>
                <a:sym typeface="Open Sans"/>
              </a:rPr>
              <a:t>ID</a:t>
            </a:r>
            <a:r>
              <a:rPr lang="fr-CA" baseline="0" dirty="0">
                <a:solidFill>
                  <a:srgbClr val="CC0000"/>
                </a:solidFill>
                <a:highlight>
                  <a:srgbClr val="FFFFFF"/>
                </a:highlight>
                <a:latin typeface="Open Sans"/>
                <a:ea typeface="Open Sans"/>
                <a:cs typeface="Open Sans"/>
                <a:sym typeface="Open Sans"/>
              </a:rPr>
              <a:t> qui sont </a:t>
            </a:r>
            <a:r>
              <a:rPr lang="fr-CA" b="1" baseline="0" dirty="0">
                <a:solidFill>
                  <a:srgbClr val="CC0000"/>
                </a:solidFill>
                <a:highlight>
                  <a:srgbClr val="FFFFFF"/>
                </a:highlight>
                <a:latin typeface="Open Sans"/>
                <a:ea typeface="Open Sans"/>
                <a:cs typeface="Open Sans"/>
                <a:sym typeface="Open Sans"/>
              </a:rPr>
              <a:t>inférieures à</a:t>
            </a:r>
            <a:r>
              <a:rPr lang="fr-CA" baseline="0" dirty="0">
                <a:solidFill>
                  <a:srgbClr val="CC0000"/>
                </a:solidFill>
                <a:highlight>
                  <a:srgbClr val="FFFFFF"/>
                </a:highlight>
                <a:latin typeface="Open Sans"/>
                <a:ea typeface="Open Sans"/>
                <a:cs typeface="Open Sans"/>
                <a:sym typeface="Open Sans"/>
              </a:rPr>
              <a:t> 1 reflètent une sous-représentation par rapport à ce que laisserait présager la proportion dans la population entière</a:t>
            </a:r>
            <a:endParaRPr dirty="0">
              <a:solidFill>
                <a:srgbClr val="CC0000"/>
              </a:solidFill>
              <a:highlight>
                <a:srgbClr val="FFFFFF"/>
              </a:highlight>
              <a:latin typeface="Open Sans"/>
              <a:ea typeface="Open Sans"/>
              <a:cs typeface="Open Sans"/>
              <a:sym typeface="Open Sans"/>
            </a:endParaRPr>
          </a:p>
        </p:txBody>
      </p:sp>
      <p:sp>
        <p:nvSpPr>
          <p:cNvPr id="103" name="Google Shape;103;p15"/>
          <p:cNvSpPr txBox="1">
            <a:spLocks noGrp="1"/>
          </p:cNvSpPr>
          <p:nvPr>
            <p:ph type="title"/>
            <p:custDataLst>
              <p:tags r:id="rId2"/>
            </p:custDataLst>
          </p:nvPr>
        </p:nvSpPr>
        <p:spPr>
          <a:xfrm>
            <a:off x="352697" y="342899"/>
            <a:ext cx="8412600" cy="5154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000"/>
              <a:buFont typeface="Open Sans"/>
              <a:buNone/>
            </a:pPr>
            <a:r>
              <a:rPr lang="fr-CA" baseline="0"/>
              <a:t>Indice de disproportionnalité</a:t>
            </a:r>
            <a:endParaRPr sz="4000" b="1" i="0" u="none" strike="noStrike" cap="none">
              <a:solidFill>
                <a:schemeClr val="dk1"/>
              </a:solidFill>
              <a:latin typeface="Open Sans"/>
              <a:ea typeface="Open Sans"/>
              <a:cs typeface="Open Sans"/>
              <a:sym typeface="Open Sans"/>
            </a:endParaRPr>
          </a:p>
        </p:txBody>
      </p:sp>
      <p:pic>
        <p:nvPicPr>
          <p:cNvPr id="106" name="Google Shape;106;p15"/>
          <p:cNvPicPr preferRelativeResize="0"/>
          <p:nvPr>
            <p:custDataLst>
              <p:tags r:id="rId3"/>
            </p:custDataLst>
          </p:nvPr>
        </p:nvPicPr>
        <p:blipFill>
          <a:blip r:embed="rId8">
            <a:alphaModFix/>
          </a:blip>
          <a:stretch>
            <a:fillRect/>
          </a:stretch>
        </p:blipFill>
        <p:spPr>
          <a:xfrm>
            <a:off x="3754084" y="2152018"/>
            <a:ext cx="4951751" cy="15300"/>
          </a:xfrm>
          <a:prstGeom prst="rect">
            <a:avLst/>
          </a:prstGeom>
          <a:noFill/>
          <a:ln>
            <a:noFill/>
          </a:ln>
        </p:spPr>
      </p:pic>
      <p:sp>
        <p:nvSpPr>
          <p:cNvPr id="2" name="TextBox 1">
            <a:extLst>
              <a:ext uri="{FF2B5EF4-FFF2-40B4-BE49-F238E27FC236}">
                <a16:creationId xmlns:a16="http://schemas.microsoft.com/office/drawing/2014/main" id="{C0662FE6-B18A-E6F8-D461-EF31E58AD4C9}"/>
              </a:ext>
            </a:extLst>
          </p:cNvPr>
          <p:cNvSpPr txBox="1"/>
          <p:nvPr>
            <p:custDataLst>
              <p:tags r:id="rId4"/>
            </p:custDataLst>
          </p:nvPr>
        </p:nvSpPr>
        <p:spPr>
          <a:xfrm>
            <a:off x="3694670" y="1845479"/>
            <a:ext cx="4610305" cy="261610"/>
          </a:xfrm>
          <a:prstGeom prst="rect">
            <a:avLst/>
          </a:prstGeom>
          <a:noFill/>
        </p:spPr>
        <p:txBody>
          <a:bodyPr wrap="square" rtlCol="0">
            <a:spAutoFit/>
          </a:bodyPr>
          <a:lstStyle/>
          <a:p>
            <a:r>
              <a:rPr lang="fr-CA" sz="1100" dirty="0"/>
              <a:t>% des élèves du Groupe A dans un </a:t>
            </a:r>
            <a:r>
              <a:rPr lang="fr-CA" sz="1100" b="1" dirty="0"/>
              <a:t>programme d’intérêt particulier</a:t>
            </a:r>
            <a:endParaRPr lang="en-CA" sz="1100" b="1" dirty="0"/>
          </a:p>
        </p:txBody>
      </p:sp>
      <p:sp>
        <p:nvSpPr>
          <p:cNvPr id="8" name="TextBox 7">
            <a:extLst>
              <a:ext uri="{FF2B5EF4-FFF2-40B4-BE49-F238E27FC236}">
                <a16:creationId xmlns:a16="http://schemas.microsoft.com/office/drawing/2014/main" id="{70388D21-7D7D-5FB5-AEA4-6D53F2CA457F}"/>
              </a:ext>
            </a:extLst>
          </p:cNvPr>
          <p:cNvSpPr txBox="1"/>
          <p:nvPr>
            <p:custDataLst>
              <p:tags r:id="rId5"/>
            </p:custDataLst>
          </p:nvPr>
        </p:nvSpPr>
        <p:spPr>
          <a:xfrm>
            <a:off x="3694670" y="2189682"/>
            <a:ext cx="5070580" cy="261610"/>
          </a:xfrm>
          <a:prstGeom prst="rect">
            <a:avLst/>
          </a:prstGeom>
          <a:noFill/>
        </p:spPr>
        <p:txBody>
          <a:bodyPr wrap="square" rtlCol="0">
            <a:spAutoFit/>
          </a:bodyPr>
          <a:lstStyle/>
          <a:p>
            <a:r>
              <a:rPr lang="fr-CA" sz="1100" dirty="0"/>
              <a:t>% des élèves du Groupe A dans la </a:t>
            </a:r>
            <a:r>
              <a:rPr lang="fr-CA" sz="1100" b="1" dirty="0"/>
              <a:t>population globale des élèves du HDSB</a:t>
            </a:r>
            <a:endParaRPr lang="en-CA" sz="11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6"/>
          <p:cNvSpPr txBox="1">
            <a:spLocks noGrp="1"/>
          </p:cNvSpPr>
          <p:nvPr>
            <p:ph type="title"/>
            <p:custDataLst>
              <p:tags r:id="rId1"/>
            </p:custDataLst>
          </p:nvPr>
        </p:nvSpPr>
        <p:spPr>
          <a:xfrm>
            <a:off x="352697" y="342899"/>
            <a:ext cx="8412600" cy="515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fr-CA" sz="3400" baseline="0"/>
              <a:t>Taux de participation – élèves ayant un PEI</a:t>
            </a:r>
            <a:endParaRPr sz="3400"/>
          </a:p>
        </p:txBody>
      </p:sp>
      <p:pic>
        <p:nvPicPr>
          <p:cNvPr id="113" name="Google Shape;113;p16"/>
          <p:cNvPicPr preferRelativeResize="0"/>
          <p:nvPr>
            <p:custDataLst>
              <p:tags r:id="rId2"/>
            </p:custDataLst>
          </p:nvPr>
        </p:nvPicPr>
        <p:blipFill>
          <a:blip r:embed="rId9">
            <a:alphaModFix/>
          </a:blip>
          <a:stretch>
            <a:fillRect/>
          </a:stretch>
        </p:blipFill>
        <p:spPr>
          <a:xfrm>
            <a:off x="1516325" y="1016750"/>
            <a:ext cx="6111351" cy="3775350"/>
          </a:xfrm>
          <a:prstGeom prst="rect">
            <a:avLst/>
          </a:prstGeom>
          <a:noFill/>
          <a:ln>
            <a:noFill/>
          </a:ln>
        </p:spPr>
      </p:pic>
      <p:sp>
        <p:nvSpPr>
          <p:cNvPr id="2" name="TextBox 1">
            <a:extLst>
              <a:ext uri="{FF2B5EF4-FFF2-40B4-BE49-F238E27FC236}">
                <a16:creationId xmlns:a16="http://schemas.microsoft.com/office/drawing/2014/main" id="{9A13E70B-D882-9CB7-E8DF-3CE3F2094DC2}"/>
              </a:ext>
            </a:extLst>
          </p:cNvPr>
          <p:cNvSpPr txBox="1"/>
          <p:nvPr>
            <p:custDataLst>
              <p:tags r:id="rId3"/>
            </p:custDataLst>
          </p:nvPr>
        </p:nvSpPr>
        <p:spPr>
          <a:xfrm>
            <a:off x="1452688" y="1501108"/>
            <a:ext cx="1046767" cy="461665"/>
          </a:xfrm>
          <a:prstGeom prst="rect">
            <a:avLst/>
          </a:prstGeom>
          <a:solidFill>
            <a:schemeClr val="bg1"/>
          </a:solidFill>
        </p:spPr>
        <p:txBody>
          <a:bodyPr wrap="square" rtlCol="0">
            <a:spAutoFit/>
          </a:bodyPr>
          <a:lstStyle/>
          <a:p>
            <a:r>
              <a:rPr lang="fr-CA" sz="1200" b="1" dirty="0"/>
              <a:t>Maternelle -12</a:t>
            </a:r>
            <a:r>
              <a:rPr lang="fr-CA" sz="1200" b="1" baseline="30000" dirty="0"/>
              <a:t>e</a:t>
            </a:r>
            <a:r>
              <a:rPr lang="fr-CA" sz="1200" b="1" dirty="0"/>
              <a:t> année</a:t>
            </a:r>
            <a:endParaRPr lang="en-CA" sz="1200" b="1" dirty="0"/>
          </a:p>
        </p:txBody>
      </p:sp>
      <p:sp>
        <p:nvSpPr>
          <p:cNvPr id="5" name="TextBox 4">
            <a:extLst>
              <a:ext uri="{FF2B5EF4-FFF2-40B4-BE49-F238E27FC236}">
                <a16:creationId xmlns:a16="http://schemas.microsoft.com/office/drawing/2014/main" id="{13E4E7C8-7057-FBD0-B9E1-E6070325BE77}"/>
              </a:ext>
            </a:extLst>
          </p:cNvPr>
          <p:cNvSpPr txBox="1"/>
          <p:nvPr>
            <p:custDataLst>
              <p:tags r:id="rId4"/>
            </p:custDataLst>
          </p:nvPr>
        </p:nvSpPr>
        <p:spPr>
          <a:xfrm>
            <a:off x="1452689" y="2387504"/>
            <a:ext cx="1046767" cy="461665"/>
          </a:xfrm>
          <a:prstGeom prst="rect">
            <a:avLst/>
          </a:prstGeom>
          <a:solidFill>
            <a:schemeClr val="bg1"/>
          </a:solidFill>
        </p:spPr>
        <p:txBody>
          <a:bodyPr wrap="square" rtlCol="0">
            <a:spAutoFit/>
          </a:bodyPr>
          <a:lstStyle/>
          <a:p>
            <a:r>
              <a:rPr lang="fr-CA" sz="1200" b="1" dirty="0"/>
              <a:t>Maternelle - 3</a:t>
            </a:r>
            <a:r>
              <a:rPr lang="fr-CA" sz="1200" b="1" baseline="30000" dirty="0"/>
              <a:t>e</a:t>
            </a:r>
            <a:r>
              <a:rPr lang="fr-CA" sz="1200" b="1" dirty="0"/>
              <a:t> année</a:t>
            </a:r>
            <a:endParaRPr lang="en-CA" sz="1200" b="1" dirty="0"/>
          </a:p>
        </p:txBody>
      </p:sp>
      <p:sp>
        <p:nvSpPr>
          <p:cNvPr id="7" name="TextBox 6">
            <a:extLst>
              <a:ext uri="{FF2B5EF4-FFF2-40B4-BE49-F238E27FC236}">
                <a16:creationId xmlns:a16="http://schemas.microsoft.com/office/drawing/2014/main" id="{9327B5B4-FB93-4B82-DFF3-C2151452ACE8}"/>
              </a:ext>
            </a:extLst>
          </p:cNvPr>
          <p:cNvSpPr txBox="1"/>
          <p:nvPr>
            <p:custDataLst>
              <p:tags r:id="rId5"/>
            </p:custDataLst>
          </p:nvPr>
        </p:nvSpPr>
        <p:spPr>
          <a:xfrm>
            <a:off x="1681971" y="3255281"/>
            <a:ext cx="817485" cy="461665"/>
          </a:xfrm>
          <a:prstGeom prst="rect">
            <a:avLst/>
          </a:prstGeom>
          <a:solidFill>
            <a:schemeClr val="bg1"/>
          </a:solidFill>
        </p:spPr>
        <p:txBody>
          <a:bodyPr wrap="square" rtlCol="0">
            <a:spAutoFit/>
          </a:bodyPr>
          <a:lstStyle/>
          <a:p>
            <a:r>
              <a:rPr lang="fr-CA" sz="1200" b="1" dirty="0"/>
              <a:t>4</a:t>
            </a:r>
            <a:r>
              <a:rPr lang="fr-CA" sz="1200" b="1" baseline="30000" dirty="0"/>
              <a:t>e</a:t>
            </a:r>
            <a:r>
              <a:rPr lang="fr-CA" sz="1200" b="1" dirty="0"/>
              <a:t> - 12</a:t>
            </a:r>
            <a:r>
              <a:rPr lang="fr-CA" sz="1200" b="1" baseline="30000" dirty="0"/>
              <a:t>e</a:t>
            </a:r>
            <a:r>
              <a:rPr lang="fr-CA" sz="1200" b="1" dirty="0"/>
              <a:t> année</a:t>
            </a:r>
            <a:endParaRPr lang="en-CA" sz="1200" b="1" dirty="0"/>
          </a:p>
        </p:txBody>
      </p:sp>
      <p:sp>
        <p:nvSpPr>
          <p:cNvPr id="8" name="TextBox 7">
            <a:extLst>
              <a:ext uri="{FF2B5EF4-FFF2-40B4-BE49-F238E27FC236}">
                <a16:creationId xmlns:a16="http://schemas.microsoft.com/office/drawing/2014/main" id="{EB9FB969-28C8-4F1F-553B-F4ACDE4B26D8}"/>
              </a:ext>
            </a:extLst>
          </p:cNvPr>
          <p:cNvSpPr txBox="1"/>
          <p:nvPr>
            <p:custDataLst>
              <p:tags r:id="rId6"/>
            </p:custDataLst>
          </p:nvPr>
        </p:nvSpPr>
        <p:spPr>
          <a:xfrm>
            <a:off x="3914183" y="4374061"/>
            <a:ext cx="2128029" cy="261610"/>
          </a:xfrm>
          <a:prstGeom prst="rect">
            <a:avLst/>
          </a:prstGeom>
          <a:solidFill>
            <a:schemeClr val="bg1"/>
          </a:solidFill>
        </p:spPr>
        <p:txBody>
          <a:bodyPr wrap="square" rtlCol="0">
            <a:spAutoFit/>
          </a:bodyPr>
          <a:lstStyle/>
          <a:p>
            <a:pPr algn="ctr"/>
            <a:r>
              <a:rPr lang="fr-CA" sz="1050" b="1" dirty="0"/>
              <a:t>Taux de participation</a:t>
            </a:r>
            <a:endParaRPr lang="en-CA" sz="105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7"/>
          <p:cNvSpPr txBox="1">
            <a:spLocks noGrp="1"/>
          </p:cNvSpPr>
          <p:nvPr>
            <p:ph type="body" idx="1"/>
            <p:custDataLst>
              <p:tags r:id="rId1"/>
            </p:custDataLst>
          </p:nvPr>
        </p:nvSpPr>
        <p:spPr>
          <a:xfrm>
            <a:off x="352697" y="960120"/>
            <a:ext cx="8412600" cy="36726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endParaRPr sz="2800" b="1">
              <a:solidFill>
                <a:srgbClr val="FF0000"/>
              </a:solidFill>
            </a:endParaRPr>
          </a:p>
          <a:p>
            <a:pPr marL="0" lvl="0" indent="0" algn="ctr" rtl="0">
              <a:spcBef>
                <a:spcPts val="1000"/>
              </a:spcBef>
              <a:spcAft>
                <a:spcPts val="0"/>
              </a:spcAft>
              <a:buNone/>
            </a:pPr>
            <a:endParaRPr sz="2800" b="1">
              <a:solidFill>
                <a:srgbClr val="FF0000"/>
              </a:solidFill>
            </a:endParaRPr>
          </a:p>
          <a:p>
            <a:pPr marL="0" lvl="0" indent="0" algn="ctr" rtl="0">
              <a:spcBef>
                <a:spcPts val="1000"/>
              </a:spcBef>
              <a:spcAft>
                <a:spcPts val="0"/>
              </a:spcAft>
              <a:buNone/>
            </a:pPr>
            <a:r>
              <a:rPr lang="fr-CA" sz="2800" b="1" baseline="0">
                <a:solidFill>
                  <a:srgbClr val="FF0000"/>
                </a:solidFill>
              </a:rPr>
              <a:t>Qui sont les étudiants ayant un PEI?</a:t>
            </a:r>
            <a:endParaRPr sz="2800" b="1">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8"/>
          <p:cNvSpPr txBox="1">
            <a:spLocks noGrp="1"/>
          </p:cNvSpPr>
          <p:nvPr>
            <p:ph type="title"/>
            <p:custDataLst>
              <p:tags r:id="rId1"/>
            </p:custDataLst>
          </p:nvPr>
        </p:nvSpPr>
        <p:spPr>
          <a:xfrm>
            <a:off x="352697" y="342899"/>
            <a:ext cx="8412600" cy="515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fr-CA" sz="3900" baseline="0"/>
              <a:t>PEI par sexe selon l’inscription</a:t>
            </a:r>
            <a:endParaRPr sz="3900"/>
          </a:p>
        </p:txBody>
      </p:sp>
      <p:pic>
        <p:nvPicPr>
          <p:cNvPr id="126" name="Google Shape;126;p18"/>
          <p:cNvPicPr preferRelativeResize="0"/>
          <p:nvPr>
            <p:custDataLst>
              <p:tags r:id="rId2"/>
            </p:custDataLst>
          </p:nvPr>
        </p:nvPicPr>
        <p:blipFill>
          <a:blip r:embed="rId7">
            <a:alphaModFix/>
          </a:blip>
          <a:stretch>
            <a:fillRect/>
          </a:stretch>
        </p:blipFill>
        <p:spPr>
          <a:xfrm>
            <a:off x="1671950" y="942075"/>
            <a:ext cx="5800076" cy="3781276"/>
          </a:xfrm>
          <a:prstGeom prst="rect">
            <a:avLst/>
          </a:prstGeom>
          <a:noFill/>
          <a:ln>
            <a:noFill/>
          </a:ln>
        </p:spPr>
      </p:pic>
      <p:sp>
        <p:nvSpPr>
          <p:cNvPr id="4" name="TextBox 3">
            <a:extLst>
              <a:ext uri="{FF2B5EF4-FFF2-40B4-BE49-F238E27FC236}">
                <a16:creationId xmlns:a16="http://schemas.microsoft.com/office/drawing/2014/main" id="{930E343D-9168-EBB4-A2F8-D152CBCD9587}"/>
              </a:ext>
            </a:extLst>
          </p:cNvPr>
          <p:cNvSpPr txBox="1"/>
          <p:nvPr>
            <p:custDataLst>
              <p:tags r:id="rId3"/>
            </p:custDataLst>
          </p:nvPr>
        </p:nvSpPr>
        <p:spPr>
          <a:xfrm>
            <a:off x="2196594" y="4361705"/>
            <a:ext cx="2128029" cy="261610"/>
          </a:xfrm>
          <a:prstGeom prst="rect">
            <a:avLst/>
          </a:prstGeom>
          <a:solidFill>
            <a:schemeClr val="bg1"/>
          </a:solidFill>
        </p:spPr>
        <p:txBody>
          <a:bodyPr wrap="square" rtlCol="0">
            <a:spAutoFit/>
          </a:bodyPr>
          <a:lstStyle/>
          <a:p>
            <a:pPr algn="ctr"/>
            <a:r>
              <a:rPr lang="fr-CA" sz="1050" b="1" dirty="0"/>
              <a:t>Femmes</a:t>
            </a:r>
            <a:endParaRPr lang="en-CA" sz="1050" b="1" dirty="0"/>
          </a:p>
        </p:txBody>
      </p:sp>
      <p:sp>
        <p:nvSpPr>
          <p:cNvPr id="5" name="TextBox 4">
            <a:extLst>
              <a:ext uri="{FF2B5EF4-FFF2-40B4-BE49-F238E27FC236}">
                <a16:creationId xmlns:a16="http://schemas.microsoft.com/office/drawing/2014/main" id="{4D563560-14C6-1179-89AC-0AD565C7316A}"/>
              </a:ext>
            </a:extLst>
          </p:cNvPr>
          <p:cNvSpPr txBox="1"/>
          <p:nvPr>
            <p:custDataLst>
              <p:tags r:id="rId4"/>
            </p:custDataLst>
          </p:nvPr>
        </p:nvSpPr>
        <p:spPr>
          <a:xfrm>
            <a:off x="4834310" y="4361705"/>
            <a:ext cx="2128029" cy="261610"/>
          </a:xfrm>
          <a:prstGeom prst="rect">
            <a:avLst/>
          </a:prstGeom>
          <a:solidFill>
            <a:schemeClr val="bg1"/>
          </a:solidFill>
        </p:spPr>
        <p:txBody>
          <a:bodyPr wrap="square" rtlCol="0">
            <a:spAutoFit/>
          </a:bodyPr>
          <a:lstStyle/>
          <a:p>
            <a:pPr algn="ctr"/>
            <a:r>
              <a:rPr lang="fr-CA" sz="1050" b="1" dirty="0"/>
              <a:t>Hommes</a:t>
            </a:r>
            <a:endParaRPr lang="en-CA" sz="105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9"/>
          <p:cNvSpPr txBox="1">
            <a:spLocks noGrp="1"/>
          </p:cNvSpPr>
          <p:nvPr>
            <p:ph type="title"/>
            <p:custDataLst>
              <p:tags r:id="rId1"/>
            </p:custDataLst>
          </p:nvPr>
        </p:nvSpPr>
        <p:spPr>
          <a:xfrm>
            <a:off x="352697" y="342899"/>
            <a:ext cx="8412600" cy="515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fr-CA" baseline="0"/>
              <a:t>PEI par identité de genre</a:t>
            </a:r>
            <a:endParaRPr/>
          </a:p>
        </p:txBody>
      </p:sp>
      <p:pic>
        <p:nvPicPr>
          <p:cNvPr id="133" name="Google Shape;133;p19"/>
          <p:cNvPicPr preferRelativeResize="0"/>
          <p:nvPr>
            <p:custDataLst>
              <p:tags r:id="rId2"/>
            </p:custDataLst>
          </p:nvPr>
        </p:nvPicPr>
        <p:blipFill>
          <a:blip r:embed="rId8">
            <a:alphaModFix/>
          </a:blip>
          <a:stretch>
            <a:fillRect/>
          </a:stretch>
        </p:blipFill>
        <p:spPr>
          <a:xfrm>
            <a:off x="1640450" y="1258500"/>
            <a:ext cx="5863109" cy="3506875"/>
          </a:xfrm>
          <a:prstGeom prst="rect">
            <a:avLst/>
          </a:prstGeom>
          <a:noFill/>
          <a:ln>
            <a:noFill/>
          </a:ln>
        </p:spPr>
      </p:pic>
      <p:sp>
        <p:nvSpPr>
          <p:cNvPr id="4" name="TextBox 3">
            <a:extLst>
              <a:ext uri="{FF2B5EF4-FFF2-40B4-BE49-F238E27FC236}">
                <a16:creationId xmlns:a16="http://schemas.microsoft.com/office/drawing/2014/main" id="{FF27EA41-B446-0389-7BD3-9E395A89C5D0}"/>
              </a:ext>
            </a:extLst>
          </p:cNvPr>
          <p:cNvSpPr txBox="1"/>
          <p:nvPr>
            <p:custDataLst>
              <p:tags r:id="rId3"/>
            </p:custDataLst>
          </p:nvPr>
        </p:nvSpPr>
        <p:spPr>
          <a:xfrm>
            <a:off x="1640441" y="4411132"/>
            <a:ext cx="2128029" cy="261610"/>
          </a:xfrm>
          <a:prstGeom prst="rect">
            <a:avLst/>
          </a:prstGeom>
          <a:solidFill>
            <a:schemeClr val="bg1"/>
          </a:solidFill>
        </p:spPr>
        <p:txBody>
          <a:bodyPr wrap="square" rtlCol="0">
            <a:spAutoFit/>
          </a:bodyPr>
          <a:lstStyle/>
          <a:p>
            <a:pPr algn="ctr"/>
            <a:r>
              <a:rPr lang="fr-CA" sz="1050" b="1" dirty="0"/>
              <a:t>Filles/Femmes</a:t>
            </a:r>
            <a:endParaRPr lang="en-CA" sz="1050" b="1" dirty="0"/>
          </a:p>
        </p:txBody>
      </p:sp>
      <p:sp>
        <p:nvSpPr>
          <p:cNvPr id="5" name="TextBox 4">
            <a:extLst>
              <a:ext uri="{FF2B5EF4-FFF2-40B4-BE49-F238E27FC236}">
                <a16:creationId xmlns:a16="http://schemas.microsoft.com/office/drawing/2014/main" id="{3E34E8A2-02A5-19FE-DB4D-3DBB1A9208EC}"/>
              </a:ext>
            </a:extLst>
          </p:cNvPr>
          <p:cNvSpPr txBox="1"/>
          <p:nvPr>
            <p:custDataLst>
              <p:tags r:id="rId4"/>
            </p:custDataLst>
          </p:nvPr>
        </p:nvSpPr>
        <p:spPr>
          <a:xfrm>
            <a:off x="3494982" y="4457449"/>
            <a:ext cx="2128029" cy="261610"/>
          </a:xfrm>
          <a:prstGeom prst="rect">
            <a:avLst/>
          </a:prstGeom>
          <a:solidFill>
            <a:schemeClr val="bg1"/>
          </a:solidFill>
        </p:spPr>
        <p:txBody>
          <a:bodyPr wrap="square" rtlCol="0">
            <a:spAutoFit/>
          </a:bodyPr>
          <a:lstStyle/>
          <a:p>
            <a:pPr algn="ctr"/>
            <a:r>
              <a:rPr lang="fr-CA" sz="1050" b="1" dirty="0"/>
              <a:t>Garçons/Hommes</a:t>
            </a:r>
            <a:endParaRPr lang="en-CA" sz="1050" b="1" dirty="0"/>
          </a:p>
        </p:txBody>
      </p:sp>
      <p:sp>
        <p:nvSpPr>
          <p:cNvPr id="6" name="TextBox 5">
            <a:extLst>
              <a:ext uri="{FF2B5EF4-FFF2-40B4-BE49-F238E27FC236}">
                <a16:creationId xmlns:a16="http://schemas.microsoft.com/office/drawing/2014/main" id="{B2DFC5F1-9827-AD65-9809-2DB206EBB1C2}"/>
              </a:ext>
            </a:extLst>
          </p:cNvPr>
          <p:cNvSpPr txBox="1"/>
          <p:nvPr>
            <p:custDataLst>
              <p:tags r:id="rId5"/>
            </p:custDataLst>
          </p:nvPr>
        </p:nvSpPr>
        <p:spPr>
          <a:xfrm>
            <a:off x="5349514" y="4412936"/>
            <a:ext cx="2128029" cy="261610"/>
          </a:xfrm>
          <a:prstGeom prst="rect">
            <a:avLst/>
          </a:prstGeom>
          <a:solidFill>
            <a:schemeClr val="bg1"/>
          </a:solidFill>
        </p:spPr>
        <p:txBody>
          <a:bodyPr wrap="square" rtlCol="0">
            <a:spAutoFit/>
          </a:bodyPr>
          <a:lstStyle/>
          <a:p>
            <a:pPr algn="ctr"/>
            <a:r>
              <a:rPr lang="fr-CA" sz="1050" b="1" dirty="0"/>
              <a:t>Genre divers</a:t>
            </a:r>
            <a:endParaRPr lang="en-CA" sz="105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0"/>
          <p:cNvSpPr txBox="1">
            <a:spLocks noGrp="1"/>
          </p:cNvSpPr>
          <p:nvPr>
            <p:ph type="title"/>
            <p:custDataLst>
              <p:tags r:id="rId1"/>
            </p:custDataLst>
          </p:nvPr>
        </p:nvSpPr>
        <p:spPr>
          <a:xfrm>
            <a:off x="352697" y="342899"/>
            <a:ext cx="8412600" cy="515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fr-CA" baseline="0"/>
              <a:t>PEI par orientation sexuelle</a:t>
            </a:r>
            <a:endParaRPr/>
          </a:p>
        </p:txBody>
      </p:sp>
      <p:pic>
        <p:nvPicPr>
          <p:cNvPr id="140" name="Google Shape;140;p20"/>
          <p:cNvPicPr preferRelativeResize="0"/>
          <p:nvPr>
            <p:custDataLst>
              <p:tags r:id="rId2"/>
            </p:custDataLst>
          </p:nvPr>
        </p:nvPicPr>
        <p:blipFill>
          <a:blip r:embed="rId7">
            <a:alphaModFix/>
          </a:blip>
          <a:stretch>
            <a:fillRect/>
          </a:stretch>
        </p:blipFill>
        <p:spPr>
          <a:xfrm>
            <a:off x="1532038" y="1016625"/>
            <a:ext cx="6079924" cy="3618350"/>
          </a:xfrm>
          <a:prstGeom prst="rect">
            <a:avLst/>
          </a:prstGeom>
          <a:noFill/>
          <a:ln>
            <a:noFill/>
          </a:ln>
        </p:spPr>
      </p:pic>
      <p:sp>
        <p:nvSpPr>
          <p:cNvPr id="4" name="TextBox 3">
            <a:extLst>
              <a:ext uri="{FF2B5EF4-FFF2-40B4-BE49-F238E27FC236}">
                <a16:creationId xmlns:a16="http://schemas.microsoft.com/office/drawing/2014/main" id="{B682C088-D106-0B2D-80D0-3113678AF7FF}"/>
              </a:ext>
            </a:extLst>
          </p:cNvPr>
          <p:cNvSpPr txBox="1"/>
          <p:nvPr>
            <p:custDataLst>
              <p:tags r:id="rId3"/>
            </p:custDataLst>
          </p:nvPr>
        </p:nvSpPr>
        <p:spPr>
          <a:xfrm>
            <a:off x="2048214" y="4300416"/>
            <a:ext cx="2128029" cy="261610"/>
          </a:xfrm>
          <a:prstGeom prst="rect">
            <a:avLst/>
          </a:prstGeom>
          <a:solidFill>
            <a:schemeClr val="bg1"/>
          </a:solidFill>
        </p:spPr>
        <p:txBody>
          <a:bodyPr wrap="square" rtlCol="0">
            <a:spAutoFit/>
          </a:bodyPr>
          <a:lstStyle/>
          <a:p>
            <a:pPr algn="ctr"/>
            <a:r>
              <a:rPr lang="fr-CA" sz="1050" b="1" dirty="0"/>
              <a:t>Hétérosexuels</a:t>
            </a:r>
            <a:endParaRPr lang="en-CA" sz="1050" b="1" dirty="0"/>
          </a:p>
        </p:txBody>
      </p:sp>
      <p:sp>
        <p:nvSpPr>
          <p:cNvPr id="5" name="TextBox 4">
            <a:extLst>
              <a:ext uri="{FF2B5EF4-FFF2-40B4-BE49-F238E27FC236}">
                <a16:creationId xmlns:a16="http://schemas.microsoft.com/office/drawing/2014/main" id="{6BC2E7E0-5633-9C40-BC03-E226FD166947}"/>
              </a:ext>
            </a:extLst>
          </p:cNvPr>
          <p:cNvSpPr txBox="1"/>
          <p:nvPr>
            <p:custDataLst>
              <p:tags r:id="rId4"/>
            </p:custDataLst>
          </p:nvPr>
        </p:nvSpPr>
        <p:spPr>
          <a:xfrm>
            <a:off x="4830088" y="4300416"/>
            <a:ext cx="2128029" cy="261610"/>
          </a:xfrm>
          <a:prstGeom prst="rect">
            <a:avLst/>
          </a:prstGeom>
          <a:solidFill>
            <a:schemeClr val="bg1"/>
          </a:solidFill>
        </p:spPr>
        <p:txBody>
          <a:bodyPr wrap="square" rtlCol="0">
            <a:spAutoFit/>
          </a:bodyPr>
          <a:lstStyle/>
          <a:p>
            <a:pPr algn="ctr"/>
            <a:r>
              <a:rPr lang="fr-CA" sz="1050" b="1" dirty="0"/>
              <a:t>LGBTQ2S+</a:t>
            </a:r>
            <a:endParaRPr lang="en-CA" sz="105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1"/>
          <p:cNvSpPr txBox="1">
            <a:spLocks noGrp="1"/>
          </p:cNvSpPr>
          <p:nvPr>
            <p:ph type="title"/>
            <p:custDataLst>
              <p:tags r:id="rId1"/>
            </p:custDataLst>
          </p:nvPr>
        </p:nvSpPr>
        <p:spPr>
          <a:xfrm>
            <a:off x="352697" y="342899"/>
            <a:ext cx="8412600" cy="515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fr-CA" baseline="0"/>
              <a:t>PEI par race</a:t>
            </a:r>
            <a:endParaRPr lang="fr-CA"/>
          </a:p>
        </p:txBody>
      </p:sp>
      <p:pic>
        <p:nvPicPr>
          <p:cNvPr id="147" name="Google Shape;147;p21"/>
          <p:cNvPicPr preferRelativeResize="0"/>
          <p:nvPr>
            <p:custDataLst>
              <p:tags r:id="rId2"/>
            </p:custDataLst>
          </p:nvPr>
        </p:nvPicPr>
        <p:blipFill>
          <a:blip r:embed="rId16">
            <a:alphaModFix/>
          </a:blip>
          <a:stretch>
            <a:fillRect/>
          </a:stretch>
        </p:blipFill>
        <p:spPr>
          <a:xfrm>
            <a:off x="2147257" y="1010703"/>
            <a:ext cx="4849482" cy="515400"/>
          </a:xfrm>
          <a:prstGeom prst="rect">
            <a:avLst/>
          </a:prstGeom>
          <a:noFill/>
          <a:ln>
            <a:noFill/>
          </a:ln>
        </p:spPr>
      </p:pic>
      <p:pic>
        <p:nvPicPr>
          <p:cNvPr id="148" name="Google Shape;148;p21"/>
          <p:cNvPicPr preferRelativeResize="0"/>
          <p:nvPr>
            <p:custDataLst>
              <p:tags r:id="rId3"/>
            </p:custDataLst>
          </p:nvPr>
        </p:nvPicPr>
        <p:blipFill>
          <a:blip r:embed="rId17">
            <a:alphaModFix/>
          </a:blip>
          <a:stretch>
            <a:fillRect/>
          </a:stretch>
        </p:blipFill>
        <p:spPr>
          <a:xfrm>
            <a:off x="1691400" y="1373700"/>
            <a:ext cx="6138600" cy="3320525"/>
          </a:xfrm>
          <a:prstGeom prst="rect">
            <a:avLst/>
          </a:prstGeom>
          <a:noFill/>
          <a:ln>
            <a:noFill/>
          </a:ln>
        </p:spPr>
      </p:pic>
      <p:sp>
        <p:nvSpPr>
          <p:cNvPr id="5" name="TextBox 4">
            <a:extLst>
              <a:ext uri="{FF2B5EF4-FFF2-40B4-BE49-F238E27FC236}">
                <a16:creationId xmlns:a16="http://schemas.microsoft.com/office/drawing/2014/main" id="{83B70542-A16D-721F-748F-AFE7A0C98B32}"/>
              </a:ext>
            </a:extLst>
          </p:cNvPr>
          <p:cNvSpPr txBox="1"/>
          <p:nvPr>
            <p:custDataLst>
              <p:tags r:id="rId4"/>
            </p:custDataLst>
          </p:nvPr>
        </p:nvSpPr>
        <p:spPr>
          <a:xfrm>
            <a:off x="2658140" y="1095395"/>
            <a:ext cx="1775635" cy="253916"/>
          </a:xfrm>
          <a:prstGeom prst="rect">
            <a:avLst/>
          </a:prstGeom>
          <a:solidFill>
            <a:schemeClr val="bg1"/>
          </a:solidFill>
        </p:spPr>
        <p:txBody>
          <a:bodyPr wrap="square" rtlCol="0">
            <a:spAutoFit/>
          </a:bodyPr>
          <a:lstStyle/>
          <a:p>
            <a:pPr algn="ctr"/>
            <a:r>
              <a:rPr lang="fr-CA" sz="1050" b="1" dirty="0"/>
              <a:t>Surreprésentation &gt; 1</a:t>
            </a:r>
          </a:p>
        </p:txBody>
      </p:sp>
      <p:sp>
        <p:nvSpPr>
          <p:cNvPr id="6" name="TextBox 5">
            <a:extLst>
              <a:ext uri="{FF2B5EF4-FFF2-40B4-BE49-F238E27FC236}">
                <a16:creationId xmlns:a16="http://schemas.microsoft.com/office/drawing/2014/main" id="{43B84F35-78CC-842D-0D15-3E26FB35EC85}"/>
              </a:ext>
            </a:extLst>
          </p:cNvPr>
          <p:cNvSpPr txBox="1"/>
          <p:nvPr>
            <p:custDataLst>
              <p:tags r:id="rId5"/>
            </p:custDataLst>
          </p:nvPr>
        </p:nvSpPr>
        <p:spPr>
          <a:xfrm>
            <a:off x="4760700" y="1111674"/>
            <a:ext cx="1775635" cy="261610"/>
          </a:xfrm>
          <a:prstGeom prst="rect">
            <a:avLst/>
          </a:prstGeom>
          <a:solidFill>
            <a:schemeClr val="bg1"/>
          </a:solidFill>
        </p:spPr>
        <p:txBody>
          <a:bodyPr wrap="square" rtlCol="0">
            <a:spAutoFit/>
          </a:bodyPr>
          <a:lstStyle/>
          <a:p>
            <a:pPr algn="ctr"/>
            <a:r>
              <a:rPr lang="fr-CA" sz="1050" b="1"/>
              <a:t>Sous-représentation &lt; 1</a:t>
            </a:r>
          </a:p>
        </p:txBody>
      </p:sp>
      <p:sp>
        <p:nvSpPr>
          <p:cNvPr id="7" name="TextBox 6">
            <a:extLst>
              <a:ext uri="{FF2B5EF4-FFF2-40B4-BE49-F238E27FC236}">
                <a16:creationId xmlns:a16="http://schemas.microsoft.com/office/drawing/2014/main" id="{59919AB7-63F6-7CDB-4512-65C880CE0682}"/>
              </a:ext>
            </a:extLst>
          </p:cNvPr>
          <p:cNvSpPr txBox="1"/>
          <p:nvPr>
            <p:custDataLst>
              <p:tags r:id="rId6"/>
            </p:custDataLst>
          </p:nvPr>
        </p:nvSpPr>
        <p:spPr>
          <a:xfrm rot="19218690">
            <a:off x="1984253" y="4025075"/>
            <a:ext cx="544368" cy="215444"/>
          </a:xfrm>
          <a:prstGeom prst="rect">
            <a:avLst/>
          </a:prstGeom>
          <a:solidFill>
            <a:schemeClr val="bg1"/>
          </a:solidFill>
        </p:spPr>
        <p:txBody>
          <a:bodyPr wrap="square" rtlCol="0">
            <a:spAutoFit/>
          </a:bodyPr>
          <a:lstStyle/>
          <a:p>
            <a:r>
              <a:rPr lang="fr-CA" sz="800" b="1"/>
              <a:t>Noirs</a:t>
            </a:r>
          </a:p>
        </p:txBody>
      </p:sp>
      <p:sp>
        <p:nvSpPr>
          <p:cNvPr id="8" name="TextBox 7">
            <a:extLst>
              <a:ext uri="{FF2B5EF4-FFF2-40B4-BE49-F238E27FC236}">
                <a16:creationId xmlns:a16="http://schemas.microsoft.com/office/drawing/2014/main" id="{0CB3A6BC-61BA-77F6-6ED0-270E2DD41C00}"/>
              </a:ext>
            </a:extLst>
          </p:cNvPr>
          <p:cNvSpPr txBox="1"/>
          <p:nvPr>
            <p:custDataLst>
              <p:tags r:id="rId7"/>
            </p:custDataLst>
          </p:nvPr>
        </p:nvSpPr>
        <p:spPr>
          <a:xfrm rot="19218690">
            <a:off x="2253778" y="4149079"/>
            <a:ext cx="932722" cy="215444"/>
          </a:xfrm>
          <a:prstGeom prst="rect">
            <a:avLst/>
          </a:prstGeom>
          <a:solidFill>
            <a:schemeClr val="bg1"/>
          </a:solidFill>
        </p:spPr>
        <p:txBody>
          <a:bodyPr wrap="square" rtlCol="0">
            <a:spAutoFit/>
          </a:bodyPr>
          <a:lstStyle/>
          <a:p>
            <a:r>
              <a:rPr lang="fr-CA" sz="800" b="1"/>
              <a:t>Est-Asiatiques</a:t>
            </a:r>
          </a:p>
        </p:txBody>
      </p:sp>
      <p:sp>
        <p:nvSpPr>
          <p:cNvPr id="9" name="TextBox 8">
            <a:extLst>
              <a:ext uri="{FF2B5EF4-FFF2-40B4-BE49-F238E27FC236}">
                <a16:creationId xmlns:a16="http://schemas.microsoft.com/office/drawing/2014/main" id="{A7F9ABDA-E305-4727-FA7B-07DE6AE169AC}"/>
              </a:ext>
            </a:extLst>
          </p:cNvPr>
          <p:cNvSpPr txBox="1"/>
          <p:nvPr>
            <p:custDataLst>
              <p:tags r:id="rId8"/>
            </p:custDataLst>
          </p:nvPr>
        </p:nvSpPr>
        <p:spPr>
          <a:xfrm rot="19218690">
            <a:off x="2995725" y="4106779"/>
            <a:ext cx="932722" cy="215444"/>
          </a:xfrm>
          <a:prstGeom prst="rect">
            <a:avLst/>
          </a:prstGeom>
          <a:solidFill>
            <a:schemeClr val="bg1"/>
          </a:solidFill>
        </p:spPr>
        <p:txBody>
          <a:bodyPr wrap="square" rtlCol="0">
            <a:spAutoFit/>
          </a:bodyPr>
          <a:lstStyle/>
          <a:p>
            <a:r>
              <a:rPr lang="fr-CA" sz="800" b="1"/>
              <a:t>Autochtones</a:t>
            </a:r>
          </a:p>
        </p:txBody>
      </p:sp>
      <p:sp>
        <p:nvSpPr>
          <p:cNvPr id="10" name="TextBox 9">
            <a:extLst>
              <a:ext uri="{FF2B5EF4-FFF2-40B4-BE49-F238E27FC236}">
                <a16:creationId xmlns:a16="http://schemas.microsoft.com/office/drawing/2014/main" id="{48243180-3148-4272-7B89-DAC0638A484E}"/>
              </a:ext>
            </a:extLst>
          </p:cNvPr>
          <p:cNvSpPr txBox="1"/>
          <p:nvPr>
            <p:custDataLst>
              <p:tags r:id="rId9"/>
            </p:custDataLst>
          </p:nvPr>
        </p:nvSpPr>
        <p:spPr>
          <a:xfrm rot="19218690">
            <a:off x="3108375" y="4283258"/>
            <a:ext cx="1484755" cy="215444"/>
          </a:xfrm>
          <a:prstGeom prst="rect">
            <a:avLst/>
          </a:prstGeom>
          <a:solidFill>
            <a:schemeClr val="bg1"/>
          </a:solidFill>
        </p:spPr>
        <p:txBody>
          <a:bodyPr wrap="square" rtlCol="0">
            <a:spAutoFit/>
          </a:bodyPr>
          <a:lstStyle/>
          <a:p>
            <a:r>
              <a:rPr lang="fr-CA" sz="800" b="1"/>
              <a:t>Latinos, Latinas et Latinx</a:t>
            </a:r>
          </a:p>
        </p:txBody>
      </p:sp>
      <p:sp>
        <p:nvSpPr>
          <p:cNvPr id="11" name="TextBox 10">
            <a:extLst>
              <a:ext uri="{FF2B5EF4-FFF2-40B4-BE49-F238E27FC236}">
                <a16:creationId xmlns:a16="http://schemas.microsoft.com/office/drawing/2014/main" id="{F532B919-FAD1-F14E-3749-47EF0356E7B2}"/>
              </a:ext>
            </a:extLst>
          </p:cNvPr>
          <p:cNvSpPr txBox="1"/>
          <p:nvPr>
            <p:custDataLst>
              <p:tags r:id="rId10"/>
            </p:custDataLst>
          </p:nvPr>
        </p:nvSpPr>
        <p:spPr>
          <a:xfrm rot="19218690">
            <a:off x="4132138" y="4183996"/>
            <a:ext cx="1042075" cy="215444"/>
          </a:xfrm>
          <a:prstGeom prst="rect">
            <a:avLst/>
          </a:prstGeom>
          <a:solidFill>
            <a:schemeClr val="bg1"/>
          </a:solidFill>
        </p:spPr>
        <p:txBody>
          <a:bodyPr wrap="square" rtlCol="0">
            <a:spAutoFit/>
          </a:bodyPr>
          <a:lstStyle/>
          <a:p>
            <a:r>
              <a:rPr lang="fr-CA" sz="800" b="1"/>
              <a:t>Moyen-Orientaux</a:t>
            </a:r>
          </a:p>
        </p:txBody>
      </p:sp>
      <p:sp>
        <p:nvSpPr>
          <p:cNvPr id="12" name="TextBox 11">
            <a:extLst>
              <a:ext uri="{FF2B5EF4-FFF2-40B4-BE49-F238E27FC236}">
                <a16:creationId xmlns:a16="http://schemas.microsoft.com/office/drawing/2014/main" id="{7E3DD641-6160-4C11-8DE1-CD955CAB20C8}"/>
              </a:ext>
            </a:extLst>
          </p:cNvPr>
          <p:cNvSpPr txBox="1"/>
          <p:nvPr>
            <p:custDataLst>
              <p:tags r:id="rId11"/>
            </p:custDataLst>
          </p:nvPr>
        </p:nvSpPr>
        <p:spPr>
          <a:xfrm rot="19218690">
            <a:off x="4800793" y="4139726"/>
            <a:ext cx="932722" cy="215444"/>
          </a:xfrm>
          <a:prstGeom prst="rect">
            <a:avLst/>
          </a:prstGeom>
          <a:solidFill>
            <a:schemeClr val="bg1"/>
          </a:solidFill>
        </p:spPr>
        <p:txBody>
          <a:bodyPr wrap="square" rtlCol="0">
            <a:spAutoFit/>
          </a:bodyPr>
          <a:lstStyle/>
          <a:p>
            <a:r>
              <a:rPr lang="fr-CA" sz="800" b="1"/>
              <a:t>Sud-Asiatiques</a:t>
            </a:r>
          </a:p>
        </p:txBody>
      </p:sp>
      <p:sp>
        <p:nvSpPr>
          <p:cNvPr id="13" name="TextBox 12">
            <a:extLst>
              <a:ext uri="{FF2B5EF4-FFF2-40B4-BE49-F238E27FC236}">
                <a16:creationId xmlns:a16="http://schemas.microsoft.com/office/drawing/2014/main" id="{209833E3-DEA0-28FB-71F1-7F0C209D7FF9}"/>
              </a:ext>
            </a:extLst>
          </p:cNvPr>
          <p:cNvSpPr txBox="1"/>
          <p:nvPr>
            <p:custDataLst>
              <p:tags r:id="rId12"/>
            </p:custDataLst>
          </p:nvPr>
        </p:nvSpPr>
        <p:spPr>
          <a:xfrm rot="19218690">
            <a:off x="5280887" y="4218444"/>
            <a:ext cx="1126957" cy="215444"/>
          </a:xfrm>
          <a:prstGeom prst="rect">
            <a:avLst/>
          </a:prstGeom>
          <a:solidFill>
            <a:schemeClr val="bg1"/>
          </a:solidFill>
        </p:spPr>
        <p:txBody>
          <a:bodyPr wrap="square" rtlCol="0">
            <a:spAutoFit/>
          </a:bodyPr>
          <a:lstStyle/>
          <a:p>
            <a:r>
              <a:rPr lang="fr-CA" sz="800" b="1" dirty="0"/>
              <a:t>Sud-Est-Asiatiques</a:t>
            </a:r>
          </a:p>
        </p:txBody>
      </p:sp>
      <p:sp>
        <p:nvSpPr>
          <p:cNvPr id="14" name="TextBox 13">
            <a:extLst>
              <a:ext uri="{FF2B5EF4-FFF2-40B4-BE49-F238E27FC236}">
                <a16:creationId xmlns:a16="http://schemas.microsoft.com/office/drawing/2014/main" id="{132DF2D2-E5C5-F93A-B40F-AC143142969D}"/>
              </a:ext>
            </a:extLst>
          </p:cNvPr>
          <p:cNvSpPr txBox="1"/>
          <p:nvPr>
            <p:custDataLst>
              <p:tags r:id="rId13"/>
            </p:custDataLst>
          </p:nvPr>
        </p:nvSpPr>
        <p:spPr>
          <a:xfrm rot="19218690">
            <a:off x="6425258" y="4029635"/>
            <a:ext cx="538367" cy="222984"/>
          </a:xfrm>
          <a:prstGeom prst="rect">
            <a:avLst/>
          </a:prstGeom>
          <a:solidFill>
            <a:schemeClr val="bg1"/>
          </a:solidFill>
        </p:spPr>
        <p:txBody>
          <a:bodyPr wrap="square" rtlCol="0">
            <a:spAutoFit/>
          </a:bodyPr>
          <a:lstStyle/>
          <a:p>
            <a:r>
              <a:rPr lang="fr-CA" sz="800" b="1" dirty="0"/>
              <a:t>Blancs</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5"/>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5.xml><?xml version="1.0" encoding="utf-8"?>
<p:tagLst xmlns:a="http://schemas.openxmlformats.org/drawingml/2006/main" xmlns:r="http://schemas.openxmlformats.org/officeDocument/2006/relationships" xmlns:p="http://schemas.openxmlformats.org/presentationml/2006/main">
  <p:tag name="NUM" val="5"/>
</p:tagLst>
</file>

<file path=ppt/tags/tag16.xml><?xml version="1.0" encoding="utf-8"?>
<p:tagLst xmlns:a="http://schemas.openxmlformats.org/drawingml/2006/main" xmlns:r="http://schemas.openxmlformats.org/officeDocument/2006/relationships" xmlns:p="http://schemas.openxmlformats.org/presentationml/2006/main">
  <p:tag name="NUM" val="6"/>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4"/>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4"/>
</p:tagLst>
</file>

<file path=ppt/tags/tag26.xml><?xml version="1.0" encoding="utf-8"?>
<p:tagLst xmlns:a="http://schemas.openxmlformats.org/drawingml/2006/main" xmlns:r="http://schemas.openxmlformats.org/officeDocument/2006/relationships" xmlns:p="http://schemas.openxmlformats.org/presentationml/2006/main">
  <p:tag name="NUM" val="5"/>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4"/>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34.xml><?xml version="1.0" encoding="utf-8"?>
<p:tagLst xmlns:a="http://schemas.openxmlformats.org/drawingml/2006/main" xmlns:r="http://schemas.openxmlformats.org/officeDocument/2006/relationships" xmlns:p="http://schemas.openxmlformats.org/presentationml/2006/main">
  <p:tag name="NUM" val="4"/>
</p:tagLst>
</file>

<file path=ppt/tags/tag35.xml><?xml version="1.0" encoding="utf-8"?>
<p:tagLst xmlns:a="http://schemas.openxmlformats.org/drawingml/2006/main" xmlns:r="http://schemas.openxmlformats.org/officeDocument/2006/relationships" xmlns:p="http://schemas.openxmlformats.org/presentationml/2006/main">
  <p:tag name="NUM" val="5"/>
</p:tagLst>
</file>

<file path=ppt/tags/tag36.xml><?xml version="1.0" encoding="utf-8"?>
<p:tagLst xmlns:a="http://schemas.openxmlformats.org/drawingml/2006/main" xmlns:r="http://schemas.openxmlformats.org/officeDocument/2006/relationships" xmlns:p="http://schemas.openxmlformats.org/presentationml/2006/main">
  <p:tag name="NUM" val="6"/>
</p:tagLst>
</file>

<file path=ppt/tags/tag37.xml><?xml version="1.0" encoding="utf-8"?>
<p:tagLst xmlns:a="http://schemas.openxmlformats.org/drawingml/2006/main" xmlns:r="http://schemas.openxmlformats.org/officeDocument/2006/relationships" xmlns:p="http://schemas.openxmlformats.org/presentationml/2006/main">
  <p:tag name="NUM" val="7"/>
</p:tagLst>
</file>

<file path=ppt/tags/tag38.xml><?xml version="1.0" encoding="utf-8"?>
<p:tagLst xmlns:a="http://schemas.openxmlformats.org/drawingml/2006/main" xmlns:r="http://schemas.openxmlformats.org/officeDocument/2006/relationships" xmlns:p="http://schemas.openxmlformats.org/presentationml/2006/main">
  <p:tag name="NUM" val="8"/>
</p:tagLst>
</file>

<file path=ppt/tags/tag39.xml><?xml version="1.0" encoding="utf-8"?>
<p:tagLst xmlns:a="http://schemas.openxmlformats.org/drawingml/2006/main" xmlns:r="http://schemas.openxmlformats.org/officeDocument/2006/relationships" xmlns:p="http://schemas.openxmlformats.org/presentationml/2006/main">
  <p:tag name="NUM" val="9"/>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10"/>
</p:tagLst>
</file>

<file path=ppt/tags/tag41.xml><?xml version="1.0" encoding="utf-8"?>
<p:tagLst xmlns:a="http://schemas.openxmlformats.org/drawingml/2006/main" xmlns:r="http://schemas.openxmlformats.org/officeDocument/2006/relationships" xmlns:p="http://schemas.openxmlformats.org/presentationml/2006/main">
  <p:tag name="NUM" val="11"/>
</p:tagLst>
</file>

<file path=ppt/tags/tag42.xml><?xml version="1.0" encoding="utf-8"?>
<p:tagLst xmlns:a="http://schemas.openxmlformats.org/drawingml/2006/main" xmlns:r="http://schemas.openxmlformats.org/officeDocument/2006/relationships" xmlns:p="http://schemas.openxmlformats.org/presentationml/2006/main">
  <p:tag name="NUM" val="12"/>
</p:tagLst>
</file>

<file path=ppt/tags/tag43.xml><?xml version="1.0" encoding="utf-8"?>
<p:tagLst xmlns:a="http://schemas.openxmlformats.org/drawingml/2006/main" xmlns:r="http://schemas.openxmlformats.org/officeDocument/2006/relationships" xmlns:p="http://schemas.openxmlformats.org/presentationml/2006/main">
  <p:tag name="NUM" val="13"/>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8.xml><?xml version="1.0" encoding="utf-8"?>
<p:tagLst xmlns:a="http://schemas.openxmlformats.org/drawingml/2006/main" xmlns:r="http://schemas.openxmlformats.org/officeDocument/2006/relationships" xmlns:p="http://schemas.openxmlformats.org/presentationml/2006/main">
  <p:tag name="NUM" val="4"/>
</p:tagLst>
</file>

<file path=ppt/tags/tag49.xml><?xml version="1.0" encoding="utf-8"?>
<p:tagLst xmlns:a="http://schemas.openxmlformats.org/drawingml/2006/main" xmlns:r="http://schemas.openxmlformats.org/officeDocument/2006/relationships" xmlns:p="http://schemas.openxmlformats.org/presentationml/2006/main">
  <p:tag name="NUM" val="5"/>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6"/>
</p:tagLst>
</file>

<file path=ppt/tags/tag51.xml><?xml version="1.0" encoding="utf-8"?>
<p:tagLst xmlns:a="http://schemas.openxmlformats.org/drawingml/2006/main" xmlns:r="http://schemas.openxmlformats.org/officeDocument/2006/relationships" xmlns:p="http://schemas.openxmlformats.org/presentationml/2006/main">
  <p:tag name="NUM" val="7"/>
</p:tagLst>
</file>

<file path=ppt/tags/tag52.xml><?xml version="1.0" encoding="utf-8"?>
<p:tagLst xmlns:a="http://schemas.openxmlformats.org/drawingml/2006/main" xmlns:r="http://schemas.openxmlformats.org/officeDocument/2006/relationships" xmlns:p="http://schemas.openxmlformats.org/presentationml/2006/main">
  <p:tag name="NUM" val="8"/>
</p:tagLst>
</file>

<file path=ppt/tags/tag53.xml><?xml version="1.0" encoding="utf-8"?>
<p:tagLst xmlns:a="http://schemas.openxmlformats.org/drawingml/2006/main" xmlns:r="http://schemas.openxmlformats.org/officeDocument/2006/relationships" xmlns:p="http://schemas.openxmlformats.org/presentationml/2006/main">
  <p:tag name="NUM" val="9"/>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3"/>
</p:tagLst>
</file>

<file path=ppt/tags/tag57.xml><?xml version="1.0" encoding="utf-8"?>
<p:tagLst xmlns:a="http://schemas.openxmlformats.org/drawingml/2006/main" xmlns:r="http://schemas.openxmlformats.org/officeDocument/2006/relationships" xmlns:p="http://schemas.openxmlformats.org/presentationml/2006/main">
  <p:tag name="NUM" val="4"/>
</p:tagLst>
</file>

<file path=ppt/tags/tag58.xml><?xml version="1.0" encoding="utf-8"?>
<p:tagLst xmlns:a="http://schemas.openxmlformats.org/drawingml/2006/main" xmlns:r="http://schemas.openxmlformats.org/officeDocument/2006/relationships" xmlns:p="http://schemas.openxmlformats.org/presentationml/2006/main">
  <p:tag name="NUM" val="5"/>
</p:tagLst>
</file>

<file path=ppt/tags/tag59.xml><?xml version="1.0" encoding="utf-8"?>
<p:tagLst xmlns:a="http://schemas.openxmlformats.org/drawingml/2006/main" xmlns:r="http://schemas.openxmlformats.org/officeDocument/2006/relationships" xmlns:p="http://schemas.openxmlformats.org/presentationml/2006/main">
  <p:tag name="NUM" val="6"/>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7"/>
</p:tagLst>
</file>

<file path=ppt/tags/tag61.xml><?xml version="1.0" encoding="utf-8"?>
<p:tagLst xmlns:a="http://schemas.openxmlformats.org/drawingml/2006/main" xmlns:r="http://schemas.openxmlformats.org/officeDocument/2006/relationships" xmlns:p="http://schemas.openxmlformats.org/presentationml/2006/main">
  <p:tag name="NUM" val="1"/>
</p:tagLst>
</file>

<file path=ppt/tags/tag62.xml><?xml version="1.0" encoding="utf-8"?>
<p:tagLst xmlns:a="http://schemas.openxmlformats.org/drawingml/2006/main" xmlns:r="http://schemas.openxmlformats.org/officeDocument/2006/relationships" xmlns:p="http://schemas.openxmlformats.org/presentationml/2006/main">
  <p:tag name="NUM" val="1"/>
</p:tagLst>
</file>

<file path=ppt/tags/tag63.xml><?xml version="1.0" encoding="utf-8"?>
<p:tagLst xmlns:a="http://schemas.openxmlformats.org/drawingml/2006/main" xmlns:r="http://schemas.openxmlformats.org/officeDocument/2006/relationships" xmlns:p="http://schemas.openxmlformats.org/presentationml/2006/main">
  <p:tag name="NUM" val="2"/>
</p:tagLst>
</file>

<file path=ppt/tags/tag64.xml><?xml version="1.0" encoding="utf-8"?>
<p:tagLst xmlns:a="http://schemas.openxmlformats.org/drawingml/2006/main" xmlns:r="http://schemas.openxmlformats.org/officeDocument/2006/relationships" xmlns:p="http://schemas.openxmlformats.org/presentationml/2006/main">
  <p:tag name="NUM" val="3"/>
</p:tagLst>
</file>

<file path=ppt/tags/tag65.xml><?xml version="1.0" encoding="utf-8"?>
<p:tagLst xmlns:a="http://schemas.openxmlformats.org/drawingml/2006/main" xmlns:r="http://schemas.openxmlformats.org/officeDocument/2006/relationships" xmlns:p="http://schemas.openxmlformats.org/presentationml/2006/main">
  <p:tag name="NUM" val="4"/>
</p:tagLst>
</file>

<file path=ppt/tags/tag66.xml><?xml version="1.0" encoding="utf-8"?>
<p:tagLst xmlns:a="http://schemas.openxmlformats.org/drawingml/2006/main" xmlns:r="http://schemas.openxmlformats.org/officeDocument/2006/relationships" xmlns:p="http://schemas.openxmlformats.org/presentationml/2006/main">
  <p:tag name="NUM" val="5"/>
</p:tagLst>
</file>

<file path=ppt/tags/tag67.xml><?xml version="1.0" encoding="utf-8"?>
<p:tagLst xmlns:a="http://schemas.openxmlformats.org/drawingml/2006/main" xmlns:r="http://schemas.openxmlformats.org/officeDocument/2006/relationships" xmlns:p="http://schemas.openxmlformats.org/presentationml/2006/main">
  <p:tag name="NUM" val="6"/>
</p:tagLst>
</file>

<file path=ppt/tags/tag68.xml><?xml version="1.0" encoding="utf-8"?>
<p:tagLst xmlns:a="http://schemas.openxmlformats.org/drawingml/2006/main" xmlns:r="http://schemas.openxmlformats.org/officeDocument/2006/relationships" xmlns:p="http://schemas.openxmlformats.org/presentationml/2006/main">
  <p:tag name="NUM" val="7"/>
</p:tagLst>
</file>

<file path=ppt/tags/tag69.xml><?xml version="1.0" encoding="utf-8"?>
<p:tagLst xmlns:a="http://schemas.openxmlformats.org/drawingml/2006/main" xmlns:r="http://schemas.openxmlformats.org/officeDocument/2006/relationships" xmlns:p="http://schemas.openxmlformats.org/presentationml/2006/main">
  <p:tag name="NUM" val="8"/>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9"/>
</p:tagLst>
</file>

<file path=ppt/tags/tag71.xml><?xml version="1.0" encoding="utf-8"?>
<p:tagLst xmlns:a="http://schemas.openxmlformats.org/drawingml/2006/main" xmlns:r="http://schemas.openxmlformats.org/officeDocument/2006/relationships" xmlns:p="http://schemas.openxmlformats.org/presentationml/2006/main">
  <p:tag name="NUM" val="1"/>
</p:tagLst>
</file>

<file path=ppt/tags/tag72.xml><?xml version="1.0" encoding="utf-8"?>
<p:tagLst xmlns:a="http://schemas.openxmlformats.org/drawingml/2006/main" xmlns:r="http://schemas.openxmlformats.org/officeDocument/2006/relationships" xmlns:p="http://schemas.openxmlformats.org/presentationml/2006/main">
  <p:tag name="NUM" val="2"/>
</p:tagLst>
</file>

<file path=ppt/tags/tag73.xml><?xml version="1.0" encoding="utf-8"?>
<p:tagLst xmlns:a="http://schemas.openxmlformats.org/drawingml/2006/main" xmlns:r="http://schemas.openxmlformats.org/officeDocument/2006/relationships" xmlns:p="http://schemas.openxmlformats.org/presentationml/2006/main">
  <p:tag name="NUM" val="3"/>
</p:tagLst>
</file>

<file path=ppt/tags/tag74.xml><?xml version="1.0" encoding="utf-8"?>
<p:tagLst xmlns:a="http://schemas.openxmlformats.org/drawingml/2006/main" xmlns:r="http://schemas.openxmlformats.org/officeDocument/2006/relationships" xmlns:p="http://schemas.openxmlformats.org/presentationml/2006/main">
  <p:tag name="NUM" val="4"/>
</p:tagLst>
</file>

<file path=ppt/tags/tag75.xml><?xml version="1.0" encoding="utf-8"?>
<p:tagLst xmlns:a="http://schemas.openxmlformats.org/drawingml/2006/main" xmlns:r="http://schemas.openxmlformats.org/officeDocument/2006/relationships" xmlns:p="http://schemas.openxmlformats.org/presentationml/2006/main">
  <p:tag name="NUM" val="5"/>
</p:tagLst>
</file>

<file path=ppt/tags/tag76.xml><?xml version="1.0" encoding="utf-8"?>
<p:tagLst xmlns:a="http://schemas.openxmlformats.org/drawingml/2006/main" xmlns:r="http://schemas.openxmlformats.org/officeDocument/2006/relationships" xmlns:p="http://schemas.openxmlformats.org/presentationml/2006/main">
  <p:tag name="NUM" val="6"/>
</p:tagLst>
</file>

<file path=ppt/tags/tag77.xml><?xml version="1.0" encoding="utf-8"?>
<p:tagLst xmlns:a="http://schemas.openxmlformats.org/drawingml/2006/main" xmlns:r="http://schemas.openxmlformats.org/officeDocument/2006/relationships" xmlns:p="http://schemas.openxmlformats.org/presentationml/2006/main">
  <p:tag name="NUM" val="7"/>
</p:tagLst>
</file>

<file path=ppt/tags/tag78.xml><?xml version="1.0" encoding="utf-8"?>
<p:tagLst xmlns:a="http://schemas.openxmlformats.org/drawingml/2006/main" xmlns:r="http://schemas.openxmlformats.org/officeDocument/2006/relationships" xmlns:p="http://schemas.openxmlformats.org/presentationml/2006/main">
  <p:tag name="NUM" val="8"/>
</p:tagLst>
</file>

<file path=ppt/tags/tag79.xml><?xml version="1.0" encoding="utf-8"?>
<p:tagLst xmlns:a="http://schemas.openxmlformats.org/drawingml/2006/main" xmlns:r="http://schemas.openxmlformats.org/officeDocument/2006/relationships" xmlns:p="http://schemas.openxmlformats.org/presentationml/2006/main">
  <p:tag name="NUM" val="9"/>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80.xml><?xml version="1.0" encoding="utf-8"?>
<p:tagLst xmlns:a="http://schemas.openxmlformats.org/drawingml/2006/main" xmlns:r="http://schemas.openxmlformats.org/officeDocument/2006/relationships" xmlns:p="http://schemas.openxmlformats.org/presentationml/2006/main">
  <p:tag name="NUM" val="1"/>
</p:tagLst>
</file>

<file path=ppt/tags/tag81.xml><?xml version="1.0" encoding="utf-8"?>
<p:tagLst xmlns:a="http://schemas.openxmlformats.org/drawingml/2006/main" xmlns:r="http://schemas.openxmlformats.org/officeDocument/2006/relationships" xmlns:p="http://schemas.openxmlformats.org/presentationml/2006/main">
  <p:tag name="NUM" val="2"/>
</p:tagLst>
</file>

<file path=ppt/tags/tag82.xml><?xml version="1.0" encoding="utf-8"?>
<p:tagLst xmlns:a="http://schemas.openxmlformats.org/drawingml/2006/main" xmlns:r="http://schemas.openxmlformats.org/officeDocument/2006/relationships" xmlns:p="http://schemas.openxmlformats.org/presentationml/2006/main">
  <p:tag name="NUM" val="3"/>
</p:tagLst>
</file>

<file path=ppt/tags/tag83.xml><?xml version="1.0" encoding="utf-8"?>
<p:tagLst xmlns:a="http://schemas.openxmlformats.org/drawingml/2006/main" xmlns:r="http://schemas.openxmlformats.org/officeDocument/2006/relationships" xmlns:p="http://schemas.openxmlformats.org/presentationml/2006/main">
  <p:tag name="NUM" val="4"/>
</p:tagLst>
</file>

<file path=ppt/tags/tag84.xml><?xml version="1.0" encoding="utf-8"?>
<p:tagLst xmlns:a="http://schemas.openxmlformats.org/drawingml/2006/main" xmlns:r="http://schemas.openxmlformats.org/officeDocument/2006/relationships" xmlns:p="http://schemas.openxmlformats.org/presentationml/2006/main">
  <p:tag name="NUM" val="5"/>
</p:tagLst>
</file>

<file path=ppt/tags/tag85.xml><?xml version="1.0" encoding="utf-8"?>
<p:tagLst xmlns:a="http://schemas.openxmlformats.org/drawingml/2006/main" xmlns:r="http://schemas.openxmlformats.org/officeDocument/2006/relationships" xmlns:p="http://schemas.openxmlformats.org/presentationml/2006/main">
  <p:tag name="NUM" val="6"/>
</p:tagLst>
</file>

<file path=ppt/tags/tag86.xml><?xml version="1.0" encoding="utf-8"?>
<p:tagLst xmlns:a="http://schemas.openxmlformats.org/drawingml/2006/main" xmlns:r="http://schemas.openxmlformats.org/officeDocument/2006/relationships" xmlns:p="http://schemas.openxmlformats.org/presentationml/2006/main">
  <p:tag name="NUM" val="7"/>
</p:tagLst>
</file>

<file path=ppt/tags/tag87.xml><?xml version="1.0" encoding="utf-8"?>
<p:tagLst xmlns:a="http://schemas.openxmlformats.org/drawingml/2006/main" xmlns:r="http://schemas.openxmlformats.org/officeDocument/2006/relationships" xmlns:p="http://schemas.openxmlformats.org/presentationml/2006/main">
  <p:tag name="NUM" val="1"/>
</p:tagLst>
</file>

<file path=ppt/tags/tag8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C8C4F034FDA3A14D88CBCEBCE840DB97" ma:contentTypeVersion="2" ma:contentTypeDescription="Upload an image." ma:contentTypeScope="" ma:versionID="5d224354c0c67df95adc8b2a8761e8e7">
  <xsd:schema xmlns:xsd="http://www.w3.org/2001/XMLSchema" xmlns:xs="http://www.w3.org/2001/XMLSchema" xmlns:p="http://schemas.microsoft.com/office/2006/metadata/properties" xmlns:ns1="http://schemas.microsoft.com/sharepoint/v3" xmlns:ns2="84CA7BAC-7791-47E9-A66A-9F84AB876AFA" xmlns:ns3="http://schemas.microsoft.com/sharepoint/v3/fields" xmlns:ns4="fe46685c-a291-4a55-a310-2e229e918259" targetNamespace="http://schemas.microsoft.com/office/2006/metadata/properties" ma:root="true" ma:fieldsID="26d9587a1f2536df15b7783e2226669e" ns1:_="" ns2:_="" ns3:_="" ns4:_="">
    <xsd:import namespace="http://schemas.microsoft.com/sharepoint/v3"/>
    <xsd:import namespace="84CA7BAC-7791-47E9-A66A-9F84AB876AFA"/>
    <xsd:import namespace="http://schemas.microsoft.com/sharepoint/v3/fields"/>
    <xsd:import namespace="fe46685c-a291-4a55-a310-2e229e918259"/>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4CA7BAC-7791-47E9-A66A-9F84AB876AF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e46685c-a291-4a55-a310-2e229e918259"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mageCreateDate xmlns="84CA7BAC-7791-47E9-A66A-9F84AB876AFA"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8372F2EB-3E89-4874-B4BC-36C312A67C70}"/>
</file>

<file path=customXml/itemProps2.xml><?xml version="1.0" encoding="utf-8"?>
<ds:datastoreItem xmlns:ds="http://schemas.openxmlformats.org/officeDocument/2006/customXml" ds:itemID="{F3059F86-A4BE-4E04-9697-6C9129FCC710}"/>
</file>

<file path=customXml/itemProps3.xml><?xml version="1.0" encoding="utf-8"?>
<ds:datastoreItem xmlns:ds="http://schemas.openxmlformats.org/officeDocument/2006/customXml" ds:itemID="{24C6253A-3F73-4559-9E62-D248A1A07BB9}"/>
</file>

<file path=docProps/app.xml><?xml version="1.0" encoding="utf-8"?>
<Properties xmlns="http://schemas.openxmlformats.org/officeDocument/2006/extended-properties" xmlns:vt="http://schemas.openxmlformats.org/officeDocument/2006/docPropsVTypes">
  <TotalTime>24</TotalTime>
  <Words>1075</Words>
  <Application>Microsoft Office PowerPoint</Application>
  <PresentationFormat>On-screen Show (16:9)</PresentationFormat>
  <Paragraphs>124</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Open Sans</vt:lpstr>
      <vt:lpstr>Calibri</vt:lpstr>
      <vt:lpstr>Office Theme</vt:lpstr>
      <vt:lpstr>PowerPoint Presentation</vt:lpstr>
      <vt:lpstr>Définitions</vt:lpstr>
      <vt:lpstr>Indice de disproportionnalité</vt:lpstr>
      <vt:lpstr>Taux de participation – élèves ayant un PEI</vt:lpstr>
      <vt:lpstr>PowerPoint Presentation</vt:lpstr>
      <vt:lpstr>PEI par sexe selon l’inscription</vt:lpstr>
      <vt:lpstr>PEI par identité de genre</vt:lpstr>
      <vt:lpstr>PEI par orientation sexuelle</vt:lpstr>
      <vt:lpstr>PEI par race</vt:lpstr>
      <vt:lpstr>PowerPoint Presentation</vt:lpstr>
      <vt:lpstr>PEI par climat scolaire et sentiment d’appartenance </vt:lpstr>
      <vt:lpstr>PEI par représentation positive</vt:lpstr>
      <vt:lpstr>PowerPoint Presentation</vt:lpstr>
      <vt:lpstr>PEI par bien-être et mobilisation</vt:lpstr>
      <vt:lpstr>PEI par relations</vt:lpstr>
      <vt:lpstr>PEI par attentes des éducateurs</vt:lpstr>
      <vt:lpstr>Prochaines étapes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Rossana Bisceglia2</dc:creator>
  <cp:lastModifiedBy>Carlos Chalhoub</cp:lastModifiedBy>
  <cp:revision>1</cp:revision>
  <dcterms:modified xsi:type="dcterms:W3CDTF">2022-06-22T01:36:29Z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0x0101009148F5A04DDD49CBA7127AADA5FB792B00AADE34325A8B49CDA8BB4DB53328F21400C8C4F034FDA3A14D88CBCEBCE840DB97</vt:lpwstr>
  </property>
</Properties>
</file>