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Constanti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Constantia-boldItalic.fntdata"/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21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font" Target="fonts/Constantia-italic.fntdata"/><Relationship Id="rId7" Type="http://schemas.openxmlformats.org/officeDocument/2006/relationships/slide" Target="slides/slide3.xml"/><Relationship Id="rId2" Type="http://schemas.openxmlformats.org/officeDocument/2006/relationships/presProps" Target="presProps.xml"/><Relationship Id="rId16" Type="http://schemas.openxmlformats.org/officeDocument/2006/relationships/font" Target="fonts/Constantia-bold.fntdata"/><Relationship Id="rId20" Type="http://schemas.openxmlformats.org/officeDocument/2006/relationships/customXml" Target="../customXml/item2.xml"/><Relationship Id="rId11" Type="http://schemas.openxmlformats.org/officeDocument/2006/relationships/slide" Target="slides/slide7.xml"/><Relationship Id="rId1" Type="http://schemas.openxmlformats.org/officeDocument/2006/relationships/theme" Target="theme/theme2.xml"/><Relationship Id="rId6" Type="http://schemas.openxmlformats.org/officeDocument/2006/relationships/slide" Target="slides/slide2.xml"/><Relationship Id="rId15" Type="http://schemas.openxmlformats.org/officeDocument/2006/relationships/font" Target="fonts/Constantia-regular.fntdata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png"/><Relationship Id="rId4" Type="http://schemas.openxmlformats.org/officeDocument/2006/relationships/image" Target="../media/image08.png"/><Relationship Id="rId5" Type="http://schemas.openxmlformats.org/officeDocument/2006/relationships/image" Target="../media/image0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Martin Street Boundary </a:t>
            </a:r>
            <a:r>
              <a:rPr lang="en"/>
              <a:t>Review</a:t>
            </a:r>
            <a:r>
              <a:rPr lang="en"/>
              <a:t> Feedback Form Review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Scenario Summary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Scenario 7 was the least liked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People were neutral on Scenario 7a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Scenario</a:t>
            </a:r>
            <a:r>
              <a:rPr lang="en"/>
              <a:t> 12c was the most disliked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2962262"/>
            <a:ext cx="2867025" cy="218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9862" y="2962262"/>
            <a:ext cx="2867025" cy="218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6974" y="2962274"/>
            <a:ext cx="2867025" cy="2181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Information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132 responses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Common </a:t>
            </a:r>
            <a:r>
              <a:rPr lang="en"/>
              <a:t>themes</a:t>
            </a:r>
            <a:r>
              <a:rPr lang="en"/>
              <a:t> were: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Adding more students to schools for better programs.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Bussing being too far.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Overcrowding at Escarpment View.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Scenario 12b and 12c being able to balance out the students.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Allowing students to stay at their current school until graduation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Grandparenting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Students moving too many times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Did You Hear About The Review?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3824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90 from email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22 from a friend or family member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14 from the school newsletter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6 from parent council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 facebook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 from newsletter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 from school signs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 from the newspaper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1 from SEAC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6462" y="1179512"/>
            <a:ext cx="4695825" cy="336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Responses From Schools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5707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Majority of responses were from Sam Sherratt parents in the Triangle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8965" y="0"/>
            <a:ext cx="3125034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Programs Affected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85 English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38 French Immersion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7 Special Education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2 Gifted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7143" y="1017726"/>
            <a:ext cx="4155158" cy="355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Scenario 7 Data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-693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55 liked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31 were neutral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42 disliked it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186055" lvl="0" marL="27305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Martin St PS opens Sept 2017 as a JK‐7 ENG and 2‐7 FI school, grade 8 ENG and FI added Sept 2018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3561" y="445025"/>
            <a:ext cx="4284937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Scenario 7a Data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900" y="1152475"/>
            <a:ext cx="4668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40 liked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49 were neutral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39 disliked it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186055" lvl="0" marL="27305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Martin St PS opens Sept 2017 as a JK‐6 ENG and 2‐6 FI school, grade 7 ENG and FI added Sept 2018, grade 8 ENG and FI added Sept 201</a:t>
            </a:r>
            <a:r>
              <a:rPr lang="en" sz="26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9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951" y="445025"/>
            <a:ext cx="4331348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Scenario 12b Data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4581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26</a:t>
            </a:r>
            <a:r>
              <a:rPr lang="en"/>
              <a:t> liked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41 were neutral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61 disliked it</a:t>
            </a:r>
          </a:p>
          <a:p>
            <a:pPr indent="-116204" lvl="0" marL="27305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Martin St PS opens Sept 2017 as a JK‐6 ENG and 2‐6 FI school, grade 7 ENG and FI added Sept 2018, grade 8 ENG and FI added Sept 2019</a:t>
            </a:r>
          </a:p>
          <a:p>
            <a:pPr lvl="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JM Denyes grade 5 ENG feeds into WI Dick </a:t>
            </a:r>
          </a:p>
          <a:p>
            <a:pPr indent="-186055" lvl="0" marL="27305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Sam Sherratt 'triangle' (James Snow Pkwy/Cedar Hedge Rd) will attend Martin St PS ENG and FI instead of Sam Sherratt ENG and EW Foster/WI Dick FI</a:t>
            </a:r>
          </a:p>
          <a:p>
            <a:pPr indent="-116204" lvl="0" marL="27305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8452" y="445025"/>
            <a:ext cx="4083847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Scenario 12c Data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44523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20</a:t>
            </a:r>
            <a:r>
              <a:rPr lang="en"/>
              <a:t> liked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34 were neutral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74 disliked it</a:t>
            </a:r>
          </a:p>
          <a:p>
            <a:pPr indent="-116204" lvl="0" marL="27305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Similar to Scenario 12b with changes to implementation</a:t>
            </a:r>
          </a:p>
          <a:p>
            <a:pPr indent="-116204" lvl="0" marL="27305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Martin St PS opens Sept 2017 as a JK‐7 ENG and 2‐7 FI school, grade 8 ENG and FI added Sept 2018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3937" y="445025"/>
            <a:ext cx="4068370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F430CD5C86F4FBF1E745AF243FF71" ma:contentTypeVersion="3" ma:contentTypeDescription="Create a new document." ma:contentTypeScope="" ma:versionID="85bd582422fcec453fb827e91be9519d">
  <xsd:schema xmlns:xsd="http://www.w3.org/2001/XMLSchema" xmlns:xs="http://www.w3.org/2001/XMLSchema" xmlns:p="http://schemas.microsoft.com/office/2006/metadata/properties" xmlns:ns2="91f36920-86b5-4ff5-b081-36005448d36c" xmlns:ns3="fe46685c-a291-4a55-a310-2e229e918259" targetNamespace="http://schemas.microsoft.com/office/2006/metadata/properties" ma:root="true" ma:fieldsID="475ebb9abe177c8a920e68040d4a088a" ns2:_="" ns3:_="">
    <xsd:import namespace="91f36920-86b5-4ff5-b081-36005448d36c"/>
    <xsd:import namespace="fe46685c-a291-4a55-a310-2e229e918259"/>
    <xsd:element name="properties">
      <xsd:complexType>
        <xsd:sequence>
          <xsd:element name="documentManagement">
            <xsd:complexType>
              <xsd:all>
                <xsd:element ref="ns2:Review_x0020_Name" minOccurs="0"/>
                <xsd:element ref="ns2:Categor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f36920-86b5-4ff5-b081-36005448d36c" elementFormDefault="qualified">
    <xsd:import namespace="http://schemas.microsoft.com/office/2006/documentManagement/types"/>
    <xsd:import namespace="http://schemas.microsoft.com/office/infopath/2007/PartnerControls"/>
    <xsd:element name="Review_x0020_Name" ma:index="3" nillable="true" ma:displayName="Review Name" ma:default="2011GAW" ma:description="Shows School Boundary Review subfolder, ex. YearReview" ma:format="Dropdown" ma:internalName="Review_x0020_Name">
      <xsd:simpleType>
        <xsd:restriction base="dms:Choice">
          <xsd:enumeration value="2008"/>
          <xsd:enumeration value="2009"/>
          <xsd:enumeration value="2011GAW"/>
          <xsd:enumeration value="2011NOESP"/>
          <xsd:enumeration value="2012AVP"/>
          <xsd:enumeration value="2012DFH"/>
          <xsd:enumeration value="2012AJM"/>
          <xsd:enumeration value="2012OakNW"/>
          <xsd:enumeration value="2013ICP"/>
          <xsd:enumeration value="2015ERA103"/>
          <xsd:enumeration value="2015BOY"/>
          <xsd:enumeration value="2015OOD"/>
          <xsd:enumeration value="2016MAR"/>
          <xsd:enumeration value="2016BurlPAR"/>
          <xsd:enumeration value="2016BurlAltW"/>
        </xsd:restriction>
      </xsd:simpleType>
    </xsd:element>
    <xsd:element name="Category" ma:index="4" nillable="true" ma:displayName="Category" ma:default="Director's Report" ma:description="To filter documents for the School Boundary Reviews section" ma:format="Dropdown" ma:internalName="Category">
      <xsd:simpleType>
        <xsd:restriction base="dms:Choice">
          <xsd:enumeration value="Director's Report"/>
          <xsd:enumeration value="Board Reports"/>
          <xsd:enumeration value="PARC"/>
          <xsd:enumeration value="BRC"/>
          <xsd:enumeration value="Public Meeting"/>
          <xsd:enumeration value="Scenarios"/>
          <xsd:enumeration value="FAQ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6685c-a291-4a55-a310-2e229e918259" elementFormDefault="qualified">
    <xsd:import namespace="http://schemas.microsoft.com/office/2006/documentManagement/types"/>
    <xsd:import namespace="http://schemas.microsoft.com/office/infopath/2007/PartnerControls"/>
    <xsd:element name="SharedWithUsers" ma:index="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_x0020_Name xmlns="91f36920-86b5-4ff5-b081-36005448d36c">2011GAW</Review_x0020_Name>
    <Category xmlns="91f36920-86b5-4ff5-b081-36005448d36c">Director's Report</Category>
  </documentManagement>
</p:properties>
</file>

<file path=customXml/itemProps1.xml><?xml version="1.0" encoding="utf-8"?>
<ds:datastoreItem xmlns:ds="http://schemas.openxmlformats.org/officeDocument/2006/customXml" ds:itemID="{475BE087-A132-493C-A72A-F929EFD5C1ED}"/>
</file>

<file path=customXml/itemProps2.xml><?xml version="1.0" encoding="utf-8"?>
<ds:datastoreItem xmlns:ds="http://schemas.openxmlformats.org/officeDocument/2006/customXml" ds:itemID="{64E82CDA-7659-40FA-A228-C5D419BA80DE}"/>
</file>

<file path=customXml/itemProps3.xml><?xml version="1.0" encoding="utf-8"?>
<ds:datastoreItem xmlns:ds="http://schemas.openxmlformats.org/officeDocument/2006/customXml" ds:itemID="{007ADB18-5EDF-434A-812B-6C1A2D274B12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0x010100B8DF430CD5C86F4FBF1E745AF243FF71</vt:lpwstr>
  </property>
</Properties>
</file>