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5" r:id="rId3"/>
    <p:sldMasterId id="2147483666" r:id="rId4"/>
    <p:sldMasterId id="214748366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6858000" cx="9144000"/>
  <p:notesSz cx="7010400" cy="9296400"/>
  <p:embeddedFontLst>
    <p:embeddedFont>
      <p:font typeface="Constantia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8" Type="http://schemas.openxmlformats.org/officeDocument/2006/relationships/slide" Target="slides/slide2.xml"/><Relationship Id="rId26" Type="http://schemas.openxmlformats.org/officeDocument/2006/relationships/customXml" Target="../customXml/item2.xml"/><Relationship Id="rId21" Type="http://schemas.openxmlformats.org/officeDocument/2006/relationships/font" Target="fonts/Constantia-regular.fntdata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7" Type="http://schemas.openxmlformats.org/officeDocument/2006/relationships/slide" Target="slides/slide1.xml"/><Relationship Id="rId25" Type="http://schemas.openxmlformats.org/officeDocument/2006/relationships/customXml" Target="../customXml/item1.xml"/><Relationship Id="rId20" Type="http://schemas.openxmlformats.org/officeDocument/2006/relationships/slide" Target="slides/slide14.xml"/><Relationship Id="rId2" Type="http://schemas.openxmlformats.org/officeDocument/2006/relationships/presProps" Target="presProps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24" Type="http://schemas.openxmlformats.org/officeDocument/2006/relationships/font" Target="fonts/Constantia-boldItalic.fntdata"/><Relationship Id="rId1" Type="http://schemas.openxmlformats.org/officeDocument/2006/relationships/theme" Target="theme/theme1.xml"/><Relationship Id="rId6" Type="http://schemas.openxmlformats.org/officeDocument/2006/relationships/notesMaster" Target="notesMasters/notesMaster1.xml"/><Relationship Id="rId23" Type="http://schemas.openxmlformats.org/officeDocument/2006/relationships/font" Target="fonts/Constantia-italic.fntdata"/><Relationship Id="rId15" Type="http://schemas.openxmlformats.org/officeDocument/2006/relationships/slide" Target="slides/slide9.xml"/><Relationship Id="rId5" Type="http://schemas.openxmlformats.org/officeDocument/2006/relationships/slideMaster" Target="slideMasters/slideMaster3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22" Type="http://schemas.openxmlformats.org/officeDocument/2006/relationships/font" Target="fonts/Constantia-bold.fntdata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970337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81100" y="696912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rIns="93150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idx="1" type="body"/>
          </p:nvPr>
        </p:nvSpPr>
        <p:spPr>
          <a:xfrm>
            <a:off x="700087" y="4416425"/>
            <a:ext cx="5610300" cy="4184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/>
          <p:nvPr>
            <p:ph idx="2" type="sldImg"/>
          </p:nvPr>
        </p:nvSpPr>
        <p:spPr>
          <a:xfrm>
            <a:off x="1179512" y="695325"/>
            <a:ext cx="4651500" cy="34878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 txBox="1"/>
          <p:nvPr>
            <p:ph idx="12" type="sldNum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anchorCtr="0" anchor="b" bIns="46575" lIns="93150" rIns="93150" wrap="square" tIns="46575">
            <a:noAutofit/>
          </a:bodyPr>
          <a:lstStyle/>
          <a:p>
            <a:pPr indent="0" lvl="0" marL="0">
              <a:spcBef>
                <a:spcPts val="0"/>
              </a:spcBef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CA"/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1181100" y="696912"/>
            <a:ext cx="4648200" cy="3486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 txBox="1"/>
          <p:nvPr>
            <p:ph idx="12" type="sldNum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anchorCtr="0" anchor="b" bIns="46575" lIns="93150" rIns="93150" wrap="square" tIns="46575">
            <a:noAutofit/>
          </a:bodyPr>
          <a:lstStyle/>
          <a:p>
            <a:pPr indent="0" lvl="0" marL="0">
              <a:spcBef>
                <a:spcPts val="0"/>
              </a:spcBef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CA"/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5" name="Shape 245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1" name="Shape 251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idx="1" type="body"/>
          </p:nvPr>
        </p:nvSpPr>
        <p:spPr>
          <a:xfrm>
            <a:off x="700087" y="4416425"/>
            <a:ext cx="5610300" cy="4184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/>
          <p:nvPr>
            <p:ph idx="2" type="sldImg"/>
          </p:nvPr>
        </p:nvSpPr>
        <p:spPr>
          <a:xfrm>
            <a:off x="1179512" y="695325"/>
            <a:ext cx="4651500" cy="34878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700087" y="4416425"/>
            <a:ext cx="5610300" cy="4184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x="1179512" y="695325"/>
            <a:ext cx="4651500" cy="34878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2" name="Shape 212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>
            <p:ph idx="2" type="sldImg"/>
          </p:nvPr>
        </p:nvSpPr>
        <p:spPr>
          <a:xfrm>
            <a:off x="1181100" y="696912"/>
            <a:ext cx="4648200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1400"/>
              <a:buFont typeface="Calibri"/>
              <a:buNone/>
              <a:defRPr b="1" i="0" sz="5600" u="none" cap="none" strike="noStrik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" type="subTitle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45720" rtl="0" algn="r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ctr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ctr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None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2286000" marR="0" rtl="0" algn="ctr">
              <a:spcBef>
                <a:spcPts val="360"/>
              </a:spcBef>
              <a:buClr>
                <a:schemeClr val="accent5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2743200" marR="0" rtl="0" algn="ctr">
              <a:spcBef>
                <a:spcPts val="320"/>
              </a:spcBef>
              <a:buClr>
                <a:schemeClr val="accent6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3200400" marR="0" rtl="0" algn="ctr">
              <a:spcBef>
                <a:spcPts val="320"/>
              </a:spcBef>
              <a:buClr>
                <a:schemeClr val="lt2"/>
              </a:buClr>
              <a:buSzPts val="1600"/>
              <a:buFont typeface="Constantia"/>
              <a:buNone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3657600" marR="0" rtl="0" algn="ctr">
              <a:spcBef>
                <a:spcPts val="280"/>
              </a:spcBef>
              <a:buClr>
                <a:schemeClr val="lt2"/>
              </a:buClr>
              <a:buSzPts val="1400"/>
              <a:buFont typeface="Constantia"/>
              <a:buNone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  <p:pic>
        <p:nvPicPr>
          <p:cNvPr id="31" name="Shape 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20001" y="6016624"/>
            <a:ext cx="1124001" cy="82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457200" y="193516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34937" lvl="4" marL="1462087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1" type="ftr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 rot="5400000">
            <a:off x="5052150" y="2491651"/>
            <a:ext cx="52119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 rot="5400000">
            <a:off x="861150" y="510451"/>
            <a:ext cx="52119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34937" lvl="4" marL="1462087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1" type="ftr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 rot="5400000">
            <a:off x="2377350" y="15012"/>
            <a:ext cx="43893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34937" lvl="4" marL="1462087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1" type="ftr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685800" y="514352"/>
            <a:ext cx="27432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0" i="0" sz="2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  <a:defRPr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4762" lvl="1" marL="639762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6350" lvl="3" marL="1187450" marR="0" rtl="0" algn="l">
              <a:spcBef>
                <a:spcPts val="18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587" lvl="4" marL="1462087" marR="0" rtl="0" algn="l">
              <a:spcBef>
                <a:spcPts val="18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2" type="body"/>
          </p:nvPr>
        </p:nvSpPr>
        <p:spPr>
          <a:xfrm>
            <a:off x="3575050" y="1676400"/>
            <a:ext cx="51117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04140" lvl="0" marL="273050" marR="0" rtl="0" algn="l"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ts val="2660"/>
              <a:buFont typeface="Noto Sans Symbols"/>
              <a:buChar char="●"/>
              <a:defRPr sz="2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05727" lvl="1" marL="639762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47319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43192" lvl="4" marL="1462087" marR="0" rtl="0" algn="l">
              <a:spcBef>
                <a:spcPts val="360"/>
              </a:spcBef>
              <a:spcAft>
                <a:spcPts val="0"/>
              </a:spcAft>
              <a:buClr>
                <a:srgbClr val="10CF9B"/>
              </a:buClr>
              <a:buSzPts val="117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1" type="ftr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1" type="ftr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457200" y="1855248"/>
            <a:ext cx="40401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  <a:defRPr b="1" sz="2400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46062" lvl="1" marL="639762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5400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09550" lvl="3" marL="1187450" marR="0" rtl="0" algn="l"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17487" lvl="4" marL="1462087" marR="0" rtl="0" algn="l">
              <a:spcBef>
                <a:spcPts val="32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2" type="body"/>
          </p:nvPr>
        </p:nvSpPr>
        <p:spPr>
          <a:xfrm>
            <a:off x="4645025" y="1859757"/>
            <a:ext cx="4041900" cy="65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  <a:defRPr b="1" sz="2400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46062" lvl="1" marL="639762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5400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09550" lvl="3" marL="1187450" marR="0" rtl="0" algn="l"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17487" lvl="4" marL="1462087" marR="0" rtl="0" algn="l">
              <a:spcBef>
                <a:spcPts val="32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3" type="body"/>
          </p:nvPr>
        </p:nvSpPr>
        <p:spPr>
          <a:xfrm>
            <a:off x="457200" y="2514600"/>
            <a:ext cx="4040100" cy="38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40335" lvl="0" marL="273050" marR="0" rtl="0" algn="l"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ts val="2090"/>
              <a:buFont typeface="Noto Sans Symbols"/>
              <a:buChar char="●"/>
              <a:defRPr sz="2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38112" lvl="1" marL="639762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7399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43510" lvl="3" marL="1187450" marR="0" rtl="0" algn="l"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SzPts val="104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51447" lvl="4" marL="1462087" marR="0" rtl="0" algn="l">
              <a:spcBef>
                <a:spcPts val="320"/>
              </a:spcBef>
              <a:spcAft>
                <a:spcPts val="0"/>
              </a:spcAft>
              <a:buClr>
                <a:srgbClr val="10CF9B"/>
              </a:buClr>
              <a:buSzPts val="104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4" type="body"/>
          </p:nvPr>
        </p:nvSpPr>
        <p:spPr>
          <a:xfrm>
            <a:off x="4645025" y="2514600"/>
            <a:ext cx="4041900" cy="38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40335" lvl="0" marL="273050" marR="0" rtl="0" algn="l"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ts val="2090"/>
              <a:buFont typeface="Noto Sans Symbols"/>
              <a:buChar char="●"/>
              <a:defRPr sz="2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38112" lvl="1" marL="639762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7399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43510" lvl="3" marL="1187450" marR="0" rtl="0" algn="l"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SzPts val="104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51447" lvl="4" marL="1462087" marR="0" rtl="0" algn="l">
              <a:spcBef>
                <a:spcPts val="320"/>
              </a:spcBef>
              <a:spcAft>
                <a:spcPts val="0"/>
              </a:spcAft>
              <a:buClr>
                <a:srgbClr val="10CF9B"/>
              </a:buClr>
              <a:buSzPts val="104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53" name="Shape 15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1" type="ftr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457200" y="1920085"/>
            <a:ext cx="4038600" cy="4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5100" lvl="2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35255" lvl="3" marL="1187450" marR="0" rtl="0" algn="l">
              <a:spcBef>
                <a:spcPts val="360"/>
              </a:spcBef>
              <a:spcAft>
                <a:spcPts val="0"/>
              </a:spcAft>
              <a:buClr>
                <a:srgbClr val="0BD0D9"/>
              </a:buClr>
              <a:buSzPts val="117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43192" lvl="4" marL="1462087" marR="0" rtl="0" algn="l">
              <a:spcBef>
                <a:spcPts val="360"/>
              </a:spcBef>
              <a:spcAft>
                <a:spcPts val="0"/>
              </a:spcAft>
              <a:buClr>
                <a:srgbClr val="10CF9B"/>
              </a:buClr>
              <a:buSzPts val="117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59" name="Shape 159"/>
          <p:cNvSpPr txBox="1"/>
          <p:nvPr>
            <p:ph idx="2" type="body"/>
          </p:nvPr>
        </p:nvSpPr>
        <p:spPr>
          <a:xfrm>
            <a:off x="4648200" y="1920085"/>
            <a:ext cx="4038600" cy="4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5100" lvl="2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35255" lvl="3" marL="1187450" marR="0" rtl="0" algn="l">
              <a:spcBef>
                <a:spcPts val="360"/>
              </a:spcBef>
              <a:spcAft>
                <a:spcPts val="0"/>
              </a:spcAft>
              <a:buClr>
                <a:srgbClr val="0BD0D9"/>
              </a:buClr>
              <a:buSzPts val="117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43192" lvl="4" marL="1462087" marR="0" rtl="0" algn="l">
              <a:spcBef>
                <a:spcPts val="360"/>
              </a:spcBef>
              <a:spcAft>
                <a:spcPts val="0"/>
              </a:spcAft>
              <a:buClr>
                <a:srgbClr val="10CF9B"/>
              </a:buClr>
              <a:buSzPts val="117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60" name="Shape 16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1" name="Shape 161"/>
          <p:cNvSpPr txBox="1"/>
          <p:nvPr>
            <p:ph idx="11" type="ftr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2" name="Shape 162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Char char="●"/>
              <a:defRPr b="0" i="0" sz="2600" u="none" cap="none" strike="noStrike">
                <a:solidFill>
                  <a:schemeClr val="dk1"/>
                </a:solidFill>
              </a:defRPr>
            </a:lvl1pPr>
            <a:lvl2pPr indent="-11652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Char char="●"/>
              <a:defRPr b="0" i="0" sz="2400" u="none" cap="none" strike="noStrike">
                <a:solidFill>
                  <a:schemeClr val="dk1"/>
                </a:solidFill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Char char="●"/>
              <a:defRPr b="0" i="0" sz="2100" u="none" cap="none" strike="noStrike">
                <a:solidFill>
                  <a:schemeClr val="dk1"/>
                </a:solidFill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Char char="●"/>
              <a:defRPr b="0" i="0" sz="2000" u="none" cap="none" strike="noStrike">
                <a:solidFill>
                  <a:schemeClr val="dk1"/>
                </a:solidFill>
              </a:defRPr>
            </a:lvl4pPr>
            <a:lvl5pPr indent="-134937" lvl="4" marL="1462088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Char char="●"/>
              <a:defRPr b="0" i="0" sz="2000" u="none" cap="none" strike="noStrike">
                <a:solidFill>
                  <a:schemeClr val="dk1"/>
                </a:solidFill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ts val="1440"/>
              <a:buChar char="●"/>
              <a:defRPr b="0" i="0" sz="1800" u="none" cap="none" strike="noStrike">
                <a:solidFill>
                  <a:schemeClr val="dk1"/>
                </a:solidFill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ts val="1280"/>
              <a:buChar char="●"/>
              <a:defRPr b="0" i="0" sz="1600" u="none" cap="none" strike="noStrike">
                <a:solidFill>
                  <a:schemeClr val="dk1"/>
                </a:solidFill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ts val="1600"/>
              <a:buChar char="•"/>
              <a:defRPr b="0" i="0" sz="1600" u="none" cap="none" strike="noStrike">
                <a:solidFill>
                  <a:schemeClr val="dk1"/>
                </a:solidFill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ts val="1400"/>
              <a:buChar char="•"/>
              <a:defRPr b="0" i="0" sz="14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 rot="5400000">
            <a:off x="5052218" y="2491583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 rot="5400000">
            <a:off x="861219" y="510383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34937" lvl="4" marL="1462088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 rot="5400000">
            <a:off x="2377281" y="15080"/>
            <a:ext cx="4389437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34937" lvl="4" marL="1462088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0" i="0" sz="2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  <a:defRPr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4762" lvl="1" marL="639763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6350" lvl="3" marL="1187450" marR="0" rtl="0" algn="l">
              <a:spcBef>
                <a:spcPts val="18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587" lvl="4" marL="1462088" marR="0" rtl="0" algn="l">
              <a:spcBef>
                <a:spcPts val="18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2" type="body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04140" lvl="0" marL="273050" marR="0" rtl="0" algn="l"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ts val="2660"/>
              <a:buFont typeface="Noto Sans Symbols"/>
              <a:buChar char="●"/>
              <a:defRPr sz="2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05727" lvl="1" marL="639763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47319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43193" lvl="4" marL="1462088" marR="0" rtl="0" algn="l">
              <a:spcBef>
                <a:spcPts val="360"/>
              </a:spcBef>
              <a:spcAft>
                <a:spcPts val="0"/>
              </a:spcAft>
              <a:buClr>
                <a:srgbClr val="10CF9B"/>
              </a:buClr>
              <a:buSzPts val="117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  <a:defRPr b="1" sz="2400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46062" lvl="1" marL="6397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5400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09550" lvl="3" marL="1187450" marR="0" rtl="0" algn="l"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17487" lvl="4" marL="1462088" marR="0" rtl="0" algn="l">
              <a:spcBef>
                <a:spcPts val="32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2" type="body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  <a:defRPr b="1" sz="2400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246062" lvl="1" marL="6397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25400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209550" lvl="3" marL="1187450" marR="0" rtl="0" algn="l"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217487" lvl="4" marL="1462088" marR="0" rtl="0" algn="l">
              <a:spcBef>
                <a:spcPts val="32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3" type="body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40335" lvl="0" marL="273050" marR="0" rtl="0" algn="l"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ts val="2090"/>
              <a:buFont typeface="Noto Sans Symbols"/>
              <a:buChar char="●"/>
              <a:defRPr sz="2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38112" lvl="1" marL="6397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7399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43510" lvl="3" marL="1187450" marR="0" rtl="0" algn="l"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SzPts val="104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51448" lvl="4" marL="1462088" marR="0" rtl="0" algn="l">
              <a:spcBef>
                <a:spcPts val="320"/>
              </a:spcBef>
              <a:spcAft>
                <a:spcPts val="0"/>
              </a:spcAft>
              <a:buClr>
                <a:srgbClr val="10CF9B"/>
              </a:buClr>
              <a:buSzPts val="104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4" type="body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40335" lvl="0" marL="273050" marR="0" rtl="0" algn="l"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ts val="2090"/>
              <a:buFont typeface="Noto Sans Symbols"/>
              <a:buChar char="●"/>
              <a:defRPr sz="2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38112" lvl="1" marL="6397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7399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43510" lvl="3" marL="1187450" marR="0" rtl="0" algn="l"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SzPts val="104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51448" lvl="4" marL="1462088" marR="0" rtl="0" algn="l">
              <a:spcBef>
                <a:spcPts val="320"/>
              </a:spcBef>
              <a:spcAft>
                <a:spcPts val="0"/>
              </a:spcAft>
              <a:buClr>
                <a:srgbClr val="10CF9B"/>
              </a:buClr>
              <a:buSzPts val="104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5100" lvl="2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35255" lvl="3" marL="1187450" marR="0" rtl="0" algn="l">
              <a:spcBef>
                <a:spcPts val="360"/>
              </a:spcBef>
              <a:spcAft>
                <a:spcPts val="0"/>
              </a:spcAft>
              <a:buClr>
                <a:srgbClr val="0BD0D9"/>
              </a:buClr>
              <a:buSzPts val="117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43193" lvl="4" marL="1462088" marR="0" rtl="0" algn="l">
              <a:spcBef>
                <a:spcPts val="360"/>
              </a:spcBef>
              <a:spcAft>
                <a:spcPts val="0"/>
              </a:spcAft>
              <a:buClr>
                <a:srgbClr val="10CF9B"/>
              </a:buClr>
              <a:buSzPts val="117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2" type="body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5100" lvl="2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35255" lvl="3" marL="1187450" marR="0" rtl="0" algn="l">
              <a:spcBef>
                <a:spcPts val="360"/>
              </a:spcBef>
              <a:spcAft>
                <a:spcPts val="0"/>
              </a:spcAft>
              <a:buClr>
                <a:srgbClr val="0BD0D9"/>
              </a:buClr>
              <a:buSzPts val="117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43193" lvl="4" marL="1462088" marR="0" rtl="0" algn="l">
              <a:spcBef>
                <a:spcPts val="360"/>
              </a:spcBef>
              <a:spcAft>
                <a:spcPts val="0"/>
              </a:spcAft>
              <a:buClr>
                <a:srgbClr val="10CF9B"/>
              </a:buClr>
              <a:buSzPts val="117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6.jpg"/><Relationship Id="rId5" Type="http://schemas.openxmlformats.org/officeDocument/2006/relationships/slideLayout" Target="../slideLayouts/slideLayout1.xml"/><Relationship Id="rId6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7.jpg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6.jpg"/><Relationship Id="rId9" Type="http://schemas.openxmlformats.org/officeDocument/2006/relationships/slideLayout" Target="../slideLayouts/slideLayout6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1" Type="http://schemas.openxmlformats.org/officeDocument/2006/relationships/image" Target="../media/image9.jpg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9525" y="-7937"/>
            <a:ext cx="9163050" cy="1041400"/>
          </a:xfrm>
          <a:custGeom>
            <a:pathLst>
              <a:path extrusionOk="0" h="120000" w="12000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381500" y="-7937"/>
            <a:ext cx="4762500" cy="638175"/>
          </a:xfrm>
          <a:custGeom>
            <a:pathLst>
              <a:path extrusionOk="0" h="120000" w="12000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Shape 12"/>
          <p:cNvGrpSpPr/>
          <p:nvPr/>
        </p:nvGrpSpPr>
        <p:grpSpPr>
          <a:xfrm>
            <a:off x="-29291" y="-24384"/>
            <a:ext cx="9179385" cy="1048512"/>
            <a:chOff x="0" y="0"/>
            <a:chExt cx="2147483647" cy="2147483646"/>
          </a:xfrm>
        </p:grpSpPr>
        <p:grpSp>
          <p:nvGrpSpPr>
            <p:cNvPr id="13" name="Shape 13"/>
            <p:cNvGrpSpPr/>
            <p:nvPr/>
          </p:nvGrpSpPr>
          <p:grpSpPr>
            <a:xfrm>
              <a:off x="0" y="0"/>
              <a:ext cx="2141779262" cy="2147483646"/>
              <a:chOff x="0" y="0"/>
              <a:chExt cx="2147483647" cy="2147483647"/>
            </a:xfrm>
          </p:grpSpPr>
          <p:pic>
            <p:nvPicPr>
              <p:cNvPr id="14" name="Shape 14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5440837" y="0"/>
                <a:ext cx="2142042809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" name="Shape 15"/>
              <p:cNvSpPr txBox="1"/>
              <p:nvPr/>
            </p:nvSpPr>
            <p:spPr>
              <a:xfrm>
                <a:off x="0" y="915194458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" name="Shape 16"/>
            <p:cNvGrpSpPr/>
            <p:nvPr/>
          </p:nvGrpSpPr>
          <p:grpSpPr>
            <a:xfrm>
              <a:off x="1772611" y="149824207"/>
              <a:ext cx="2145711035" cy="1860319946"/>
              <a:chOff x="0" y="0"/>
              <a:chExt cx="2147483647" cy="2147483646"/>
            </a:xfrm>
          </p:grpSpPr>
          <p:pic>
            <p:nvPicPr>
              <p:cNvPr id="17" name="Shape 1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656791" y="0"/>
                <a:ext cx="2143826855" cy="214748364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" name="Shape 18"/>
              <p:cNvSpPr txBox="1"/>
              <p:nvPr/>
            </p:nvSpPr>
            <p:spPr>
              <a:xfrm>
                <a:off x="0" y="1057331357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9" name="Shape 19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34937" lvl="4" marL="1462088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lt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lt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  <p:pic>
        <p:nvPicPr>
          <p:cNvPr id="24" name="Shape 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20001" y="6016624"/>
            <a:ext cx="1124001" cy="82737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-9525" y="-7937"/>
            <a:ext cx="9163050" cy="1041400"/>
          </a:xfrm>
          <a:custGeom>
            <a:pathLst>
              <a:path extrusionOk="0" h="120000" w="12000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4381500" y="-7937"/>
            <a:ext cx="4762500" cy="638175"/>
          </a:xfrm>
          <a:custGeom>
            <a:pathLst>
              <a:path extrusionOk="0" h="120000" w="12000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Shape 35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Char char="●"/>
              <a:defRPr b="0" i="0" sz="2600" u="none" cap="none" strike="noStrike">
                <a:solidFill>
                  <a:schemeClr val="dk1"/>
                </a:solidFill>
              </a:defRPr>
            </a:lvl1pPr>
            <a:lvl2pPr indent="-116522" lvl="1" marL="639763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Char char="●"/>
              <a:defRPr b="0" i="0" sz="2400" u="none" cap="none" strike="noStrike">
                <a:solidFill>
                  <a:schemeClr val="dk1"/>
                </a:solidFill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Char char="●"/>
              <a:defRPr b="0" i="0" sz="2100" u="none" cap="none" strike="noStrike">
                <a:solidFill>
                  <a:schemeClr val="dk1"/>
                </a:solidFill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Char char="●"/>
              <a:defRPr b="0" i="0" sz="2000" u="none" cap="none" strike="noStrike">
                <a:solidFill>
                  <a:schemeClr val="dk1"/>
                </a:solidFill>
              </a:defRPr>
            </a:lvl4pPr>
            <a:lvl5pPr indent="-134937" lvl="4" marL="1462088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Char char="●"/>
              <a:defRPr b="0" i="0" sz="2000" u="none" cap="none" strike="noStrike">
                <a:solidFill>
                  <a:schemeClr val="dk1"/>
                </a:solidFill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ts val="1440"/>
              <a:buChar char="●"/>
              <a:defRPr b="0" i="0" sz="1800" u="none" cap="none" strike="noStrike">
                <a:solidFill>
                  <a:schemeClr val="dk1"/>
                </a:solidFill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ts val="1280"/>
              <a:buChar char="●"/>
              <a:defRPr b="0" i="0" sz="1600" u="none" cap="none" strike="noStrike">
                <a:solidFill>
                  <a:schemeClr val="dk1"/>
                </a:solidFill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ts val="1600"/>
              <a:buChar char="•"/>
              <a:defRPr b="0" i="0" sz="1600" u="none" cap="none" strike="noStrike">
                <a:solidFill>
                  <a:schemeClr val="dk1"/>
                </a:solidFill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ts val="1400"/>
              <a:buChar char="•"/>
              <a:defRPr b="0" i="0" sz="14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  <p:grpSp>
        <p:nvGrpSpPr>
          <p:cNvPr id="40" name="Shape 40"/>
          <p:cNvGrpSpPr/>
          <p:nvPr/>
        </p:nvGrpSpPr>
        <p:grpSpPr>
          <a:xfrm>
            <a:off x="-29291" y="-24384"/>
            <a:ext cx="9179385" cy="1048512"/>
            <a:chOff x="0" y="0"/>
            <a:chExt cx="2147483647" cy="2147483646"/>
          </a:xfrm>
        </p:grpSpPr>
        <p:grpSp>
          <p:nvGrpSpPr>
            <p:cNvPr id="41" name="Shape 41"/>
            <p:cNvGrpSpPr/>
            <p:nvPr/>
          </p:nvGrpSpPr>
          <p:grpSpPr>
            <a:xfrm>
              <a:off x="0" y="0"/>
              <a:ext cx="2141779262" cy="2147483646"/>
              <a:chOff x="0" y="0"/>
              <a:chExt cx="2147483647" cy="2147483647"/>
            </a:xfrm>
          </p:grpSpPr>
          <p:pic>
            <p:nvPicPr>
              <p:cNvPr id="42" name="Shape 42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5440837" y="0"/>
                <a:ext cx="2142042809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3" name="Shape 43"/>
              <p:cNvSpPr txBox="1"/>
              <p:nvPr/>
            </p:nvSpPr>
            <p:spPr>
              <a:xfrm>
                <a:off x="0" y="915194458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" name="Shape 44"/>
            <p:cNvGrpSpPr/>
            <p:nvPr/>
          </p:nvGrpSpPr>
          <p:grpSpPr>
            <a:xfrm>
              <a:off x="1772611" y="149824207"/>
              <a:ext cx="2145711035" cy="1860319946"/>
              <a:chOff x="0" y="0"/>
              <a:chExt cx="2147483647" cy="2147483646"/>
            </a:xfrm>
          </p:grpSpPr>
          <p:pic>
            <p:nvPicPr>
              <p:cNvPr id="45" name="Shape 4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656791" y="0"/>
                <a:ext cx="2143826855" cy="214748364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6" name="Shape 46"/>
              <p:cNvSpPr txBox="1"/>
              <p:nvPr/>
            </p:nvSpPr>
            <p:spPr>
              <a:xfrm>
                <a:off x="0" y="1057331357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7" name="Shape 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20001" y="6016624"/>
            <a:ext cx="1124001" cy="82737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/>
        </p:nvSpPr>
        <p:spPr>
          <a:xfrm>
            <a:off x="-9525" y="-7937"/>
            <a:ext cx="9162900" cy="1041300"/>
          </a:xfrm>
          <a:custGeom>
            <a:pathLst>
              <a:path extrusionOk="0" h="120000" w="12000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4381500" y="-7937"/>
            <a:ext cx="4762500" cy="638100"/>
          </a:xfrm>
          <a:custGeom>
            <a:pathLst>
              <a:path extrusionOk="0" h="120000" w="12000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12" scaled="0"/>
          </a:gra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457200" y="193516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34937" lvl="4" marL="1462087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Font typeface="Constantia"/>
              <a:buNone/>
            </a:pPr>
            <a:fld id="{00000000-1234-1234-1234-123412341234}" type="slidenum">
              <a:rPr b="0" i="0" lang="en-CA" sz="120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</a:p>
        </p:txBody>
      </p:sp>
      <p:grpSp>
        <p:nvGrpSpPr>
          <p:cNvPr id="106" name="Shape 106"/>
          <p:cNvGrpSpPr/>
          <p:nvPr/>
        </p:nvGrpSpPr>
        <p:grpSpPr>
          <a:xfrm>
            <a:off x="-27900" y="-23862"/>
            <a:ext cx="8743366" cy="1001105"/>
            <a:chOff x="0" y="0"/>
            <a:chExt cx="2147483647" cy="2147483646"/>
          </a:xfrm>
        </p:grpSpPr>
        <p:grpSp>
          <p:nvGrpSpPr>
            <p:cNvPr id="107" name="Shape 107"/>
            <p:cNvGrpSpPr/>
            <p:nvPr/>
          </p:nvGrpSpPr>
          <p:grpSpPr>
            <a:xfrm>
              <a:off x="0" y="0"/>
              <a:ext cx="2141779232" cy="2147483646"/>
              <a:chOff x="0" y="0"/>
              <a:chExt cx="2147483647" cy="2147483647"/>
            </a:xfrm>
          </p:grpSpPr>
          <p:pic>
            <p:nvPicPr>
              <p:cNvPr id="108" name="Shape 108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5440837" y="0"/>
                <a:ext cx="2142042809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9" name="Shape 109"/>
              <p:cNvSpPr txBox="1"/>
              <p:nvPr/>
            </p:nvSpPr>
            <p:spPr>
              <a:xfrm>
                <a:off x="0" y="915194434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" name="Shape 110"/>
            <p:cNvGrpSpPr/>
            <p:nvPr/>
          </p:nvGrpSpPr>
          <p:grpSpPr>
            <a:xfrm>
              <a:off x="1772611" y="149824215"/>
              <a:ext cx="2145711035" cy="1860320135"/>
              <a:chOff x="0" y="0"/>
              <a:chExt cx="2147483647" cy="2147483647"/>
            </a:xfrm>
          </p:grpSpPr>
          <p:pic>
            <p:nvPicPr>
              <p:cNvPr id="111" name="Shape 11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656791" y="0"/>
                <a:ext cx="2143826855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2" name="Shape 112"/>
              <p:cNvSpPr txBox="1"/>
              <p:nvPr/>
            </p:nvSpPr>
            <p:spPr>
              <a:xfrm>
                <a:off x="0" y="1057331347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ocs.google.com/forms/d/e/1FAIpQLSfqnktDfJEmTwz5vufICPiQEfM4I6ampe3-Bg-PKCQD2n_rCg/viewform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hdsb.ca/schools/School%20Boundary%20Reviews/2017%20Milton%20SW%2010%20PS/Notes%2021-11-2017.pdf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ctrTitle"/>
          </p:nvPr>
        </p:nvSpPr>
        <p:spPr>
          <a:xfrm>
            <a:off x="533400" y="1371600"/>
            <a:ext cx="7851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1827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1" i="0" lang="en-CA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Boundary Review Committee</a:t>
            </a:r>
            <a:br>
              <a:rPr b="1" i="0" lang="en-CA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CA" sz="4400">
                <a:solidFill>
                  <a:schemeClr val="lt1"/>
                </a:solidFill>
              </a:rPr>
              <a:t>Milton #10</a:t>
            </a:r>
            <a:r>
              <a:rPr b="1" i="0" lang="en-CA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1" i="0" lang="en-CA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CA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Elementary School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1782762" y="4200525"/>
            <a:ext cx="5705475" cy="18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CA" sz="2800">
                <a:solidFill>
                  <a:schemeClr val="lt1"/>
                </a:solidFill>
              </a:rPr>
              <a:t>Tuesday, December 12, 2017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CA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7:00 pm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CA" sz="2800">
                <a:solidFill>
                  <a:schemeClr val="lt1"/>
                </a:solidFill>
              </a:rPr>
              <a:t>Boyne Public School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CA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CA" sz="2800">
                <a:solidFill>
                  <a:schemeClr val="lt1"/>
                </a:solidFill>
              </a:rPr>
              <a:t>Library</a:t>
            </a:r>
            <a:r>
              <a:rPr b="0" i="0" lang="en-CA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cxnSp>
        <p:nvCxnSpPr>
          <p:cNvPr id="169" name="Shape 169"/>
          <p:cNvCxnSpPr/>
          <p:nvPr/>
        </p:nvCxnSpPr>
        <p:spPr>
          <a:xfrm>
            <a:off x="749300" y="3667125"/>
            <a:ext cx="7772400" cy="61912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"/>
            <a:headEnd len="med" w="med" type="none"/>
            <a:tailEnd len="med" w="med" type="none"/>
          </a:ln>
          <a:effectLst>
            <a:outerShdw blurRad="63500" dir="5400000" dist="38100">
              <a:srgbClr val="002041">
                <a:alpha val="47843"/>
              </a:srgbClr>
            </a:outerShdw>
          </a:effectLst>
        </p:spPr>
      </p:cxn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0001" y="6016624"/>
            <a:ext cx="1124001" cy="82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Shape 2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4625" y="6080125"/>
            <a:ext cx="1349400" cy="7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13275"/>
            <a:ext cx="9144001" cy="58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CA"/>
              <a:t>Public Survey</a:t>
            </a:r>
          </a:p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457200" y="1971062"/>
            <a:ext cx="8229600" cy="438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116204" lvl="0" marL="27305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116204" lvl="0" marL="273050">
              <a:spcBef>
                <a:spcPts val="0"/>
              </a:spcBef>
              <a:buNone/>
            </a:pPr>
            <a:r>
              <a:rPr lang="en-CA" u="sng">
                <a:solidFill>
                  <a:srgbClr val="0000FF"/>
                </a:solidFill>
                <a:hlinkClick r:id="rId3"/>
              </a:rPr>
              <a:t>Survey</a:t>
            </a:r>
            <a:r>
              <a:rPr lang="en-CA">
                <a:solidFill>
                  <a:srgbClr val="0000FF"/>
                </a:solidFill>
              </a:rPr>
              <a:t> - Thanks Mitch!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CA"/>
              <a:t>Open House 	</a:t>
            </a:r>
          </a:p>
        </p:txBody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457200" y="1935162"/>
            <a:ext cx="8229600" cy="438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5445" lvl="0" marL="457200" rtl="0">
              <a:spcBef>
                <a:spcPts val="0"/>
              </a:spcBef>
              <a:buSzPts val="2470"/>
              <a:buChar char="●"/>
            </a:pPr>
            <a:r>
              <a:rPr lang="en-CA"/>
              <a:t>Format of the evening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85445" lvl="0" marL="457200" rtl="0">
              <a:spcBef>
                <a:spcPts val="0"/>
              </a:spcBef>
              <a:spcAft>
                <a:spcPts val="0"/>
              </a:spcAft>
              <a:buSzPts val="2470"/>
              <a:buChar char="●"/>
            </a:pPr>
            <a:r>
              <a:rPr lang="en-CA"/>
              <a:t>Volunteer - 2 min - parent perspective of process</a:t>
            </a:r>
          </a:p>
          <a:p>
            <a:pPr indent="-358140" lvl="1" marL="914400">
              <a:spcBef>
                <a:spcPts val="0"/>
              </a:spcBef>
              <a:buSzPts val="2040"/>
              <a:buChar char="●"/>
            </a:pPr>
            <a:r>
              <a:rPr lang="en-CA"/>
              <a:t>Thanks Ian!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</a:pPr>
            <a:r>
              <a:rPr b="0" i="0" lang="en-CA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Communication</a:t>
            </a:r>
          </a:p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457200" y="193516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280"/>
              <a:buFont typeface="Arial"/>
              <a:buChar char="•"/>
            </a:pPr>
            <a:r>
              <a:rPr b="0" i="0" lang="en-CA" sz="24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BRC members - will occur through the HDSB website, FAQs, Meeting Minutes, email to the Chair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ts val="2280"/>
              <a:buFont typeface="Arial"/>
              <a:buChar char="•"/>
            </a:pPr>
            <a:r>
              <a:rPr b="0" i="0" lang="en-CA" sz="24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Schools/Councils –common school newsletter content, HDSB website, email to inform of community consultation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ts val="228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ts val="2280"/>
              <a:buFont typeface="Arial"/>
              <a:buChar char="•"/>
            </a:pPr>
            <a:r>
              <a:rPr b="0" i="0" lang="en-CA" sz="24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Community – email </a:t>
            </a:r>
            <a:r>
              <a:rPr lang="en-CA" sz="2400">
                <a:latin typeface="Constantia"/>
                <a:ea typeface="Constantia"/>
                <a:cs typeface="Constantia"/>
                <a:sym typeface="Constantia"/>
              </a:rPr>
              <a:t>on December 22 -Public Meeting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</a:pPr>
            <a:r>
              <a:rPr b="0" i="0" lang="en-CA" sz="6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Next Meeting</a:t>
            </a:r>
          </a:p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457200" y="223996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CA" sz="3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Tuesday, </a:t>
            </a:r>
            <a:r>
              <a:rPr lang="en-CA" sz="3000">
                <a:latin typeface="Constantia"/>
                <a:ea typeface="Constantia"/>
                <a:cs typeface="Constantia"/>
                <a:sym typeface="Constantia"/>
              </a:rPr>
              <a:t>November 7</a:t>
            </a:r>
            <a:r>
              <a:rPr lang="en-CA" sz="3000"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b="0" i="0" lang="en-CA" sz="3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(7:00 – 9:00 p.m.)</a:t>
            </a:r>
          </a:p>
          <a:p>
            <a:pPr indent="-273050" lvl="0" marL="273050" marR="0" rtl="0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</a:pPr>
            <a:r>
              <a:rPr b="0" i="0" lang="en-CA" sz="3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CA" sz="3000">
                <a:latin typeface="Constantia"/>
                <a:ea typeface="Constantia"/>
                <a:cs typeface="Constantia"/>
                <a:sym typeface="Constantia"/>
              </a:rPr>
              <a:t>Boyne Public</a:t>
            </a:r>
            <a:r>
              <a:rPr lang="en-CA" sz="3000">
                <a:latin typeface="Constantia"/>
                <a:ea typeface="Constantia"/>
                <a:cs typeface="Constantia"/>
                <a:sym typeface="Constantia"/>
              </a:rPr>
              <a:t> School - Library</a:t>
            </a:r>
          </a:p>
          <a:p>
            <a:pPr indent="-273050" lvl="0" marL="273050" marR="0" rtl="0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</a:pPr>
            <a:r>
              <a:t/>
            </a:r>
            <a:endParaRPr sz="3000"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CA" sz="2400"/>
              <a:t>BRC Meetings						</a:t>
            </a:r>
            <a:r>
              <a:rPr lang="en-CA" sz="2400"/>
              <a:t>Oct. 24 (7 pm)</a:t>
            </a:r>
          </a:p>
          <a:p>
            <a:pPr indent="0" lvl="0" mar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CA" sz="2400"/>
              <a:t>										Nov. 7 (7 pm)</a:t>
            </a:r>
          </a:p>
          <a:p>
            <a:pPr indent="0" lvl="0" mar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CA" sz="2400"/>
              <a:t>										Nov. 21 (7 pm)</a:t>
            </a:r>
          </a:p>
          <a:p>
            <a:pPr indent="0" lvl="0" mar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CA" sz="2400"/>
              <a:t>										Dec. 12 (7 pm)</a:t>
            </a:r>
          </a:p>
          <a:p>
            <a:pPr indent="0" lvl="0" mar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CA" sz="2400"/>
              <a:t>										January 9 (7 pm) - PM</a:t>
            </a:r>
          </a:p>
          <a:p>
            <a:pPr indent="0" lvl="0" mar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CA" sz="2400"/>
              <a:t>										</a:t>
            </a:r>
            <a:r>
              <a:rPr lang="en-CA" sz="2400">
                <a:solidFill>
                  <a:srgbClr val="FF0000"/>
                </a:solidFill>
              </a:rPr>
              <a:t>Jan. 16 (7 pm)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</a:pPr>
            <a:r>
              <a:rPr b="0" i="0" lang="en-CA" sz="4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Agenda</a:t>
            </a: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457200" y="193516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60984" lvl="0" marL="273050" rtl="0">
              <a:spcBef>
                <a:spcPts val="0"/>
              </a:spcBef>
              <a:buClr>
                <a:schemeClr val="accent3"/>
              </a:buClr>
              <a:buSzPts val="2280"/>
              <a:buFont typeface="Arial"/>
              <a:buChar char="•"/>
            </a:pPr>
            <a:r>
              <a:rPr lang="en-CA" sz="2400">
                <a:latin typeface="Constantia"/>
                <a:ea typeface="Constantia"/>
                <a:cs typeface="Constantia"/>
                <a:sym typeface="Constantia"/>
              </a:rPr>
              <a:t>Acceptance of notes from </a:t>
            </a:r>
            <a:r>
              <a:rPr lang="en-CA" sz="2400" u="sng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3"/>
              </a:rPr>
              <a:t>November 21 meeting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Arial"/>
              <a:buChar char="•"/>
            </a:pP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Purpose and desired outcomes</a:t>
            </a:r>
          </a:p>
          <a:p>
            <a:pPr indent="-260984" lvl="0" marL="273050" rtl="0">
              <a:spcBef>
                <a:spcPts val="480"/>
              </a:spcBef>
              <a:buClr>
                <a:schemeClr val="accent3"/>
              </a:buClr>
              <a:buSzPts val="2280"/>
              <a:buFont typeface="Arial"/>
              <a:buChar char="•"/>
            </a:pPr>
            <a:r>
              <a:rPr lang="en-CA" sz="2400">
                <a:latin typeface="Constantia"/>
                <a:ea typeface="Constantia"/>
                <a:cs typeface="Constantia"/>
                <a:sym typeface="Constantia"/>
              </a:rPr>
              <a:t>Transportation Information</a:t>
            </a:r>
          </a:p>
          <a:p>
            <a:pPr indent="-260984" lvl="0" marL="273050" rtl="0">
              <a:spcBef>
                <a:spcPts val="480"/>
              </a:spcBef>
              <a:buClr>
                <a:schemeClr val="accent3"/>
              </a:buClr>
              <a:buSzPts val="2280"/>
              <a:buFont typeface="Arial"/>
              <a:buChar char="•"/>
            </a:pPr>
            <a:r>
              <a:rPr lang="en-CA" sz="2400">
                <a:latin typeface="Constantia"/>
                <a:ea typeface="Constantia"/>
                <a:cs typeface="Constantia"/>
                <a:sym typeface="Constantia"/>
              </a:rPr>
              <a:t>Grandparenting Definition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Arial"/>
              <a:buChar char="•"/>
            </a:pP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Selection Criteria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Arial"/>
              <a:buChar char="•"/>
            </a:pPr>
            <a:r>
              <a:rPr lang="en-CA">
                <a:latin typeface="Constantia"/>
                <a:ea typeface="Constantia"/>
                <a:cs typeface="Constantia"/>
                <a:sym typeface="Constantia"/>
              </a:rPr>
              <a:t>New </a:t>
            </a: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Scenarios 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Constantia"/>
              <a:buChar char="•"/>
            </a:pPr>
            <a:r>
              <a:rPr lang="en-CA">
                <a:latin typeface="Constantia"/>
                <a:ea typeface="Constantia"/>
                <a:cs typeface="Constantia"/>
                <a:sym typeface="Constantia"/>
              </a:rPr>
              <a:t>Survey for community - to be sent after public meeting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</a:pPr>
            <a:r>
              <a:rPr b="0" i="0" lang="en-CA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Purpose of </a:t>
            </a:r>
            <a:r>
              <a:rPr lang="en-CA" sz="4000"/>
              <a:t>Milton #10 PS</a:t>
            </a: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457200" y="193516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280"/>
              <a:buFont typeface="Noto Sans Symbols"/>
              <a:buChar char="●"/>
            </a:pPr>
            <a:r>
              <a:rPr b="0" i="0" lang="en-CA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 mandate of the Boundary Review Committee is to determine who will attend the new elementary school in Milton. 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</a:pPr>
            <a:r>
              <a:rPr b="0" i="0" lang="en-CA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Process Goals</a:t>
            </a: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457200" y="193516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Arial"/>
              <a:buChar char="•"/>
            </a:pP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That we ensure a process that is fair and transparent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Arial"/>
              <a:buChar char="•"/>
            </a:pP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That all members are heard and respected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Arial"/>
              <a:buChar char="•"/>
            </a:pP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That our discussions focus on what is best for all students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Arial"/>
              <a:buChar char="•"/>
            </a:pP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Our final recommendations will be developed through a consensus process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457200" y="465137"/>
            <a:ext cx="8229600" cy="885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</a:pPr>
            <a:r>
              <a:rPr b="0" i="0" lang="en-CA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Transportation Considerations</a:t>
            </a:r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457200" y="1514475"/>
            <a:ext cx="8229600" cy="40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1900"/>
              <a:buFont typeface="Noto Sans Symbols"/>
              <a:buChar char="●"/>
            </a:pPr>
            <a:r>
              <a:rPr b="0" i="0" lang="en-CA" sz="2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Proximity to schools (walking distances, safe school routes, natural boundaries)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900"/>
              <a:buFont typeface="Noto Sans Symbols"/>
              <a:buChar char="●"/>
            </a:pPr>
            <a:r>
              <a:rPr b="0" i="0" lang="en-CA" sz="2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Cost effectiveness of transportation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900"/>
              <a:buFont typeface="Noto Sans Symbols"/>
              <a:buChar char="●"/>
            </a:pPr>
            <a:r>
              <a:rPr b="0" i="0" lang="en-CA" sz="2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Transported and Non-Transported zones within current catchments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900"/>
              <a:buFont typeface="Noto Sans Symbols"/>
              <a:buChar char="●"/>
            </a:pPr>
            <a:r>
              <a:rPr b="0" i="0" lang="en-CA" sz="2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 following distances determine eligibility for home to school transportation: 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</a:pPr>
            <a:r>
              <a:rPr b="0" i="0" lang="en-CA" sz="2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	</a:t>
            </a:r>
          </a:p>
          <a:p>
            <a:pPr indent="-273050" lvl="0" marL="2730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9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95" name="Shape 195"/>
          <p:cNvSpPr txBox="1"/>
          <p:nvPr/>
        </p:nvSpPr>
        <p:spPr>
          <a:xfrm>
            <a:off x="457200" y="4983162"/>
            <a:ext cx="9191700" cy="9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CA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457200" y="5711825"/>
            <a:ext cx="8229600" cy="9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Char char="✓"/>
            </a:pPr>
            <a:r>
              <a:rPr b="0" i="1" lang="en-CA" sz="1800" u="non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Students in JK to grade 8 are not expected to cross a multi-lane road of </a:t>
            </a:r>
            <a:r>
              <a:rPr b="0" i="1" lang="en-CA" sz="1800" u="sng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more than four (4) </a:t>
            </a:r>
            <a:r>
              <a:rPr b="0" i="1" lang="en-CA" sz="1800" u="non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lanes without the presence of either an adult crossing guard or traffic signals with a pedestrian crossing signal. </a:t>
            </a:r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5763" y="3800538"/>
            <a:ext cx="6448425" cy="181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457200" y="587375"/>
            <a:ext cx="8229600" cy="682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</a:pPr>
            <a:r>
              <a:rPr b="0" i="0" lang="en-CA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is Grandparenting?</a:t>
            </a:r>
          </a:p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457200" y="1473200"/>
            <a:ext cx="8229600" cy="43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1900"/>
              <a:buFont typeface="Noto Sans Symbols"/>
              <a:buChar char="●"/>
            </a:pPr>
            <a:r>
              <a:rPr b="0" i="0" lang="en-CA" sz="2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Grandparenting is a decision to allow existing students of a specific grade(s) in a neighbourhood(s) or geographic area(s) to remain at their current school until they complete a particular grade at that school (e.g., grade 8).  This usually occurs in situations where changes to school boundaries have taken place.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900"/>
              <a:buFont typeface="Noto Sans Symbols"/>
              <a:buChar char="●"/>
            </a:pPr>
            <a:r>
              <a:rPr b="0" i="0" lang="en-CA" sz="2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When </a:t>
            </a:r>
            <a:r>
              <a:rPr b="0" i="0" lang="en-CA" sz="2000" u="sng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not grandparented</a:t>
            </a:r>
            <a:r>
              <a:rPr b="0" i="0" lang="en-CA" sz="2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, change in boundaries would normally require affected students to change schools.  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900"/>
              <a:buFont typeface="Noto Sans Symbols"/>
              <a:buChar char="●"/>
            </a:pPr>
            <a:r>
              <a:rPr b="0" i="0" lang="en-CA" sz="2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Students being grandparented are provided </a:t>
            </a:r>
            <a:r>
              <a:rPr b="0" i="0" lang="en-CA" sz="2000" u="sng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transportation</a:t>
            </a:r>
            <a:r>
              <a:rPr b="0" i="0" lang="en-CA" sz="2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subject to the HDSB transportation policies.  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900"/>
              <a:buFont typeface="Noto Sans Symbols"/>
              <a:buChar char="●"/>
            </a:pPr>
            <a:r>
              <a:rPr b="0" i="0" lang="en-CA" sz="2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Siblings of students that have been grandparented will be directed (unless otherwise stated) to the designated school as per the new approved school boundary.  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900"/>
              <a:buFont typeface="Noto Sans Symbols"/>
              <a:buChar char="●"/>
            </a:pPr>
            <a:r>
              <a:rPr b="0" i="0" lang="en-CA" sz="2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Students </a:t>
            </a:r>
            <a:r>
              <a:rPr b="0" i="0" lang="en-CA" sz="2000" u="sng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preferring not to be grandparented </a:t>
            </a:r>
            <a:r>
              <a:rPr b="0" i="0" lang="en-CA" sz="20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may apply for Optional Attendance as per the Board’s Administrative Procedure.  Historically, the Halton District School Board has made an effort to grandparent students in their graduating year.</a:t>
            </a:r>
          </a:p>
          <a:p>
            <a:pPr indent="-273050" lvl="0" marL="2730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9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/>
        </p:nvSpPr>
        <p:spPr>
          <a:xfrm>
            <a:off x="1536700" y="619125"/>
            <a:ext cx="74772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</a:pPr>
            <a:r>
              <a:rPr lang="en-CA"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Milton #10 Map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</a:pPr>
            <a:r>
              <a:t/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36916"/>
            <a:ext cx="9144000" cy="5603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</a:pPr>
            <a:r>
              <a:rPr b="0" i="0" lang="en-CA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Scenarios and Maps</a:t>
            </a:r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</a:pPr>
            <a:r>
              <a:rPr b="0" i="0" lang="en-CA" sz="2800" u="sng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Guiding Questions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BD0D9"/>
              </a:buClr>
              <a:buSzPts val="1710"/>
              <a:buFont typeface="Noto Sans Symbols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Arial"/>
              <a:buChar char="•"/>
            </a:pP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What scenarios do you feel have promise?</a:t>
            </a:r>
          </a:p>
          <a:p>
            <a:pPr indent="-246062" lvl="1" marL="639763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FF0000"/>
              </a:buClr>
              <a:buSzPts val="2040"/>
              <a:buFont typeface="Constantia"/>
              <a:buChar char="●"/>
            </a:pPr>
            <a:r>
              <a:rPr b="1" lang="en-CA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1c, 1e, 5 and 8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Arial"/>
              <a:buChar char="•"/>
            </a:pP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What can you offer to make a scenario better?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Arial"/>
              <a:buChar char="•"/>
            </a:pPr>
            <a:r>
              <a:rPr b="0" i="0" lang="en-CA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What scenarios can you NOT live with?  Why?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Arial"/>
              <a:buChar char="•"/>
            </a:pPr>
            <a:r>
              <a:rPr lang="en-CA">
                <a:latin typeface="Constantia"/>
                <a:ea typeface="Constantia"/>
                <a:cs typeface="Constantia"/>
                <a:sym typeface="Constantia"/>
              </a:rPr>
              <a:t>New Scenarios</a:t>
            </a:r>
          </a:p>
          <a:p>
            <a:pPr indent="-268922" lvl="1" marL="639763" rtl="0">
              <a:lnSpc>
                <a:spcPct val="115000"/>
              </a:lnSpc>
              <a:spcBef>
                <a:spcPts val="0"/>
              </a:spcBef>
              <a:buClr>
                <a:srgbClr val="FF0000"/>
              </a:buClr>
              <a:buSzPts val="2400"/>
              <a:buFont typeface="Constantia"/>
              <a:buChar char="●"/>
            </a:pPr>
            <a:r>
              <a:rPr b="1" lang="en-CA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8a, 8b, 8c, 9, 10a, 10b, 11a, 11b</a:t>
            </a:r>
          </a:p>
          <a:p>
            <a:pPr indent="-273050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</a:pPr>
            <a:r>
              <a:rPr b="0" i="0" lang="en-CA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Criteria to Measure Impact &amp; Effectiveness of Boundary Options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457200" y="1987550"/>
            <a:ext cx="7215187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</a:pPr>
            <a:r>
              <a:rPr b="0" i="0" lang="en-CA" sz="22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Possible criteria could include but is not limited to: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658525" y="2681100"/>
            <a:ext cx="8156400" cy="32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CA"/>
              <a:t>Criteria (could include but should not be limited to the following)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-CA"/>
              <a:t>● Viability of Program – How many students are required to offer and maintain program in an educationally sound and fiscally responsible way?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-CA"/>
              <a:t>● Proximity to schools -- Are opportunities for walk-to schools being maximized, school routes safe, and natural boundaries incorporated into the proposed options?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-CA"/>
              <a:t>● Portables and Portapaks -- Are students being accommodated in permanent facilities and is the use of portable classrooms minimized in the proposed options?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-CA"/>
              <a:t>● Balance of overall enrolment -- Is student access to programs, resources and extracurricular opportunities being maximized? Is over and underutilization of buildings avoided to the extent possible?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-CA"/>
              <a:t>● Stable, long-term boundaries -- Do the projections show long term stability and result in avoiding the need for additional boundary changes in the short term?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-CA"/>
              <a:t>● Transportation -- Does the option demonstrate cost effective transportation?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-CA"/>
              <a:t>● Fiscally Responsible -- Does the option strive to reduce unnecessary costs?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-CA"/>
              <a:t>● Student Experience -- Does the option demonstrate an effort to reduce the number of school moves students have experienced? Are cohorts kept together?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-CA"/>
              <a:t>● Other -- Any other criteria recommended by the Boundary Review Steering Committee or Boundary Review Committee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DF430CD5C86F4FBF1E745AF243FF71" ma:contentTypeVersion="3" ma:contentTypeDescription="Create a new document." ma:contentTypeScope="" ma:versionID="85bd582422fcec453fb827e91be9519d">
  <xsd:schema xmlns:xsd="http://www.w3.org/2001/XMLSchema" xmlns:xs="http://www.w3.org/2001/XMLSchema" xmlns:p="http://schemas.microsoft.com/office/2006/metadata/properties" xmlns:ns2="91f36920-86b5-4ff5-b081-36005448d36c" xmlns:ns3="fe46685c-a291-4a55-a310-2e229e918259" targetNamespace="http://schemas.microsoft.com/office/2006/metadata/properties" ma:root="true" ma:fieldsID="475ebb9abe177c8a920e68040d4a088a" ns2:_="" ns3:_="">
    <xsd:import namespace="91f36920-86b5-4ff5-b081-36005448d36c"/>
    <xsd:import namespace="fe46685c-a291-4a55-a310-2e229e918259"/>
    <xsd:element name="properties">
      <xsd:complexType>
        <xsd:sequence>
          <xsd:element name="documentManagement">
            <xsd:complexType>
              <xsd:all>
                <xsd:element ref="ns2:Review_x0020_Name" minOccurs="0"/>
                <xsd:element ref="ns2:Categor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f36920-86b5-4ff5-b081-36005448d36c" elementFormDefault="qualified">
    <xsd:import namespace="http://schemas.microsoft.com/office/2006/documentManagement/types"/>
    <xsd:import namespace="http://schemas.microsoft.com/office/infopath/2007/PartnerControls"/>
    <xsd:element name="Review_x0020_Name" ma:index="3" nillable="true" ma:displayName="Review Name" ma:default="2011GAW" ma:description="Shows School Boundary Review subfolder, ex. YearReview" ma:format="Dropdown" ma:internalName="Review_x0020_Name">
      <xsd:simpleType>
        <xsd:restriction base="dms:Choice">
          <xsd:enumeration value="2008"/>
          <xsd:enumeration value="2009"/>
          <xsd:enumeration value="2011GAW"/>
          <xsd:enumeration value="2011NOESP"/>
          <xsd:enumeration value="2012AVP"/>
          <xsd:enumeration value="2012DFH"/>
          <xsd:enumeration value="2012AJM"/>
          <xsd:enumeration value="2012OakNW"/>
          <xsd:enumeration value="2013ICP"/>
          <xsd:enumeration value="2015ERA103"/>
          <xsd:enumeration value="2015BOY"/>
          <xsd:enumeration value="2015OOD"/>
          <xsd:enumeration value="2016MAR"/>
          <xsd:enumeration value="2016BurlPAR"/>
          <xsd:enumeration value="2016BurlAltW"/>
        </xsd:restriction>
      </xsd:simpleType>
    </xsd:element>
    <xsd:element name="Category" ma:index="4" nillable="true" ma:displayName="Category" ma:default="Director's Report" ma:description="To filter documents for the School Boundary Reviews section" ma:format="Dropdown" ma:internalName="Category">
      <xsd:simpleType>
        <xsd:restriction base="dms:Choice">
          <xsd:enumeration value="Director's Report"/>
          <xsd:enumeration value="Board Reports"/>
          <xsd:enumeration value="PARC"/>
          <xsd:enumeration value="BRC"/>
          <xsd:enumeration value="Public Meeting"/>
          <xsd:enumeration value="Scenarios"/>
          <xsd:enumeration value="FAQ"/>
          <xsd:enumeration value="Othe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46685c-a291-4a55-a310-2e229e918259" elementFormDefault="qualified">
    <xsd:import namespace="http://schemas.microsoft.com/office/2006/documentManagement/types"/>
    <xsd:import namespace="http://schemas.microsoft.com/office/infopath/2007/PartnerControls"/>
    <xsd:element name="SharedWithUsers" ma:index="7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view_x0020_Name xmlns="91f36920-86b5-4ff5-b081-36005448d36c">2011GAW</Review_x0020_Name>
    <Category xmlns="91f36920-86b5-4ff5-b081-36005448d36c">Director's Report</Category>
  </documentManagement>
</p:properties>
</file>

<file path=customXml/itemProps1.xml><?xml version="1.0" encoding="utf-8"?>
<ds:datastoreItem xmlns:ds="http://schemas.openxmlformats.org/officeDocument/2006/customXml" ds:itemID="{30EFEEDD-CAAA-49D9-A01B-B92DCF678345}"/>
</file>

<file path=customXml/itemProps2.xml><?xml version="1.0" encoding="utf-8"?>
<ds:datastoreItem xmlns:ds="http://schemas.openxmlformats.org/officeDocument/2006/customXml" ds:itemID="{BABBE6B9-328B-48B5-90FC-ABBDFBDD51EB}"/>
</file>

<file path=customXml/itemProps3.xml><?xml version="1.0" encoding="utf-8"?>
<ds:datastoreItem xmlns:ds="http://schemas.openxmlformats.org/officeDocument/2006/customXml" ds:itemID="{92E04ABF-C996-4424-B05D-5AD5026FEE30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0x010100B8DF430CD5C86F4FBF1E745AF243FF71</vt:lpwstr>
  </property>
</Properties>
</file>